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3.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9" r:id="rId3"/>
    <p:sldMasterId id="2147483764" r:id="rId4"/>
  </p:sldMasterIdLst>
  <p:notesMasterIdLst>
    <p:notesMasterId r:id="rId12"/>
  </p:notesMasterIdLst>
  <p:sldIdLst>
    <p:sldId id="261" r:id="rId5"/>
    <p:sldId id="263" r:id="rId6"/>
    <p:sldId id="446" r:id="rId7"/>
    <p:sldId id="447" r:id="rId8"/>
    <p:sldId id="2147197241" r:id="rId9"/>
    <p:sldId id="2147197242" r:id="rId10"/>
    <p:sldId id="214719723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C38E6B-8D0E-4FCF-B999-FD0049E7352A}">
          <p14:sldIdLst>
            <p14:sldId id="261"/>
            <p14:sldId id="263"/>
            <p14:sldId id="446"/>
            <p14:sldId id="447"/>
            <p14:sldId id="2147197241"/>
            <p14:sldId id="2147197242"/>
            <p14:sldId id="2147197230"/>
          </p14:sldIdLst>
        </p14:section>
        <p14:section name="Presentation Slides" id="{F5CFB99A-9F1A-437D-872B-C95272D639C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94"/>
  </p:normalViewPr>
  <p:slideViewPr>
    <p:cSldViewPr snapToGrid="0">
      <p:cViewPr varScale="1">
        <p:scale>
          <a:sx n="78" d="100"/>
          <a:sy n="78" d="100"/>
        </p:scale>
        <p:origin x="845" y="5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CEED18-1380-3546-BE99-70F4821DEFB0}"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31A31-E072-6F4D-BEC0-B77DB91484F1}" type="slidenum">
              <a:rPr lang="en-US" smtClean="0"/>
              <a:t>‹#›</a:t>
            </a:fld>
            <a:endParaRPr lang="en-US"/>
          </a:p>
        </p:txBody>
      </p:sp>
    </p:spTree>
    <p:extLst>
      <p:ext uri="{BB962C8B-B14F-4D97-AF65-F5344CB8AC3E}">
        <p14:creationId xmlns:p14="http://schemas.microsoft.com/office/powerpoint/2010/main" val="1013907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 y="739775"/>
            <a:ext cx="6583363" cy="3703638"/>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pPr marL="0" marR="0" lvl="0" indent="0" algn="r" defTabSz="521528" rtl="0" eaLnBrk="1" fontAlgn="auto" latinLnBrk="0" hangingPunct="1">
              <a:lnSpc>
                <a:spcPct val="100000"/>
              </a:lnSpc>
              <a:spcBef>
                <a:spcPts val="0"/>
              </a:spcBef>
              <a:spcAft>
                <a:spcPts val="0"/>
              </a:spcAft>
              <a:buClrTx/>
              <a:buSzTx/>
              <a:buFontTx/>
              <a:buNone/>
              <a:tabLst/>
              <a:defRPr/>
            </a:pPr>
            <a:fld id="{57BFDADD-59CD-4365-BBB1-6A51FE5FF263}" type="slidenum">
              <a:rPr kumimoji="0" lang="en-AU" sz="1200" b="0" i="0" u="none" strike="noStrike" kern="1200" cap="none" spc="0" normalizeH="0" baseline="0" noProof="0" smtClean="0">
                <a:ln>
                  <a:noFill/>
                </a:ln>
                <a:solidFill>
                  <a:prstClr val="black"/>
                </a:solidFill>
                <a:effectLst/>
                <a:uLnTx/>
                <a:uFillTx/>
                <a:latin typeface="Arial" panose="020B0604020202020204" pitchFamily="34" charset="0"/>
                <a:ea typeface="SimSun"/>
                <a:cs typeface="+mn-cs"/>
              </a:rPr>
              <a:pPr marL="0" marR="0" lvl="0" indent="0" algn="r" defTabSz="521528"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Arial" panose="020B0604020202020204" pitchFamily="34" charset="0"/>
              <a:ea typeface="SimSun"/>
              <a:cs typeface="+mn-cs"/>
            </a:endParaRPr>
          </a:p>
        </p:txBody>
      </p:sp>
    </p:spTree>
    <p:extLst>
      <p:ext uri="{BB962C8B-B14F-4D97-AF65-F5344CB8AC3E}">
        <p14:creationId xmlns:p14="http://schemas.microsoft.com/office/powerpoint/2010/main" val="781548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hyperlink" Target="https://www.instagram.com/kpmgintheuk/" TargetMode="External"/><Relationship Id="rId12"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8.png"/><Relationship Id="rId11" Type="http://schemas.openxmlformats.org/officeDocument/2006/relationships/hyperlink" Target="https://www.youtube.com/@KPMGUK" TargetMode="External"/><Relationship Id="rId5" Type="http://schemas.openxmlformats.org/officeDocument/2006/relationships/hyperlink" Target="https://www.linkedin.com/company/kpmg-uk" TargetMode="External"/><Relationship Id="rId10" Type="http://schemas.openxmlformats.org/officeDocument/2006/relationships/image" Target="../media/image10.png"/><Relationship Id="rId4" Type="http://schemas.openxmlformats.org/officeDocument/2006/relationships/image" Target="../media/image5.svg"/><Relationship Id="rId9" Type="http://schemas.openxmlformats.org/officeDocument/2006/relationships/hyperlink" Target="https://twitter.com/kpmguk" TargetMode="Externa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hyperlink" Target="https://www.instagram.com/kpmgintheuk/" TargetMode="External"/><Relationship Id="rId12"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8.png"/><Relationship Id="rId11" Type="http://schemas.openxmlformats.org/officeDocument/2006/relationships/hyperlink" Target="https://www.youtube.com/@KPMGUK" TargetMode="External"/><Relationship Id="rId5" Type="http://schemas.openxmlformats.org/officeDocument/2006/relationships/hyperlink" Target="https://www.linkedin.com/company/kpmg-uk" TargetMode="External"/><Relationship Id="rId10" Type="http://schemas.openxmlformats.org/officeDocument/2006/relationships/image" Target="../media/image10.png"/><Relationship Id="rId4" Type="http://schemas.openxmlformats.org/officeDocument/2006/relationships/image" Target="../media/image12.svg"/><Relationship Id="rId9" Type="http://schemas.openxmlformats.org/officeDocument/2006/relationships/hyperlink" Target="https://twitter.com/kpmguk"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extLst>
      <p:ext uri="{BB962C8B-B14F-4D97-AF65-F5344CB8AC3E}">
        <p14:creationId xmlns:p14="http://schemas.microsoft.com/office/powerpoint/2010/main" val="471446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8518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1597550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787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70415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8568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421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80276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059644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95178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167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Left Horizontal Window_KPMG Blue">
    <p:bg>
      <p:bgPr>
        <a:solidFill>
          <a:schemeClr val="accent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F680A8EA-2B0E-411E-90AD-02F7AF47674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4" name="Rectangle 3">
            <a:extLst>
              <a:ext uri="{FF2B5EF4-FFF2-40B4-BE49-F238E27FC236}">
                <a16:creationId xmlns:a16="http://schemas.microsoft.com/office/drawing/2014/main" id="{1E96C774-8B31-4EC8-BF6C-ACF71C2F0C15}"/>
              </a:ext>
              <a:ext uri="{C183D7F6-B498-43B3-948B-1728B52AA6E4}">
                <adec:decorative xmlns:adec="http://schemas.microsoft.com/office/drawing/2017/decorative" val="1"/>
              </a:ext>
            </a:extLst>
          </p:cNvPr>
          <p:cNvSpPr>
            <a:spLocks noChangeAspect="1"/>
          </p:cNvSpPr>
          <p:nvPr userDrawn="1"/>
        </p:nvSpPr>
        <p:spPr>
          <a:xfrm>
            <a:off x="998476" y="1470479"/>
            <a:ext cx="6350010" cy="4410949"/>
          </a:xfrm>
          <a:prstGeom prst="rect">
            <a:avLst/>
          </a:prstGeom>
          <a:gradFill>
            <a:gsLst>
              <a:gs pos="100000">
                <a:schemeClr val="accent1"/>
              </a:gs>
              <a:gs pos="0">
                <a:schemeClr val="accent5"/>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2" name="Title 1"/>
          <p:cNvSpPr>
            <a:spLocks noGrp="1"/>
          </p:cNvSpPr>
          <p:nvPr>
            <p:ph type="ctrTitle" hasCustomPrompt="1"/>
          </p:nvPr>
        </p:nvSpPr>
        <p:spPr>
          <a:xfrm>
            <a:off x="1274841" y="1759937"/>
            <a:ext cx="5765982" cy="2903488"/>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6" name="Text Placeholder 3"/>
          <p:cNvSpPr>
            <a:spLocks noGrp="1"/>
          </p:cNvSpPr>
          <p:nvPr>
            <p:ph type="body" sz="quarter" idx="11"/>
          </p:nvPr>
        </p:nvSpPr>
        <p:spPr>
          <a:xfrm>
            <a:off x="1274841" y="4752153"/>
            <a:ext cx="5765982" cy="816606"/>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31226598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Left Vertical Window_KPMG Blue">
    <p:bg>
      <p:bgPr>
        <a:solidFill>
          <a:schemeClr val="accent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CB44795-849A-41CE-8B25-0DE9EB09F9B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16" name="Rectangle 15">
            <a:extLst>
              <a:ext uri="{FF2B5EF4-FFF2-40B4-BE49-F238E27FC236}">
                <a16:creationId xmlns:a16="http://schemas.microsoft.com/office/drawing/2014/main" id="{7F73FA8F-86B4-4B38-9318-B211F1BBAFEB}"/>
              </a:ext>
              <a:ext uri="{C183D7F6-B498-43B3-948B-1728B52AA6E4}">
                <adec:decorative xmlns:adec="http://schemas.microsoft.com/office/drawing/2017/decorative" val="1"/>
              </a:ext>
            </a:extLst>
          </p:cNvPr>
          <p:cNvSpPr>
            <a:spLocks noChangeAspect="1"/>
          </p:cNvSpPr>
          <p:nvPr userDrawn="1"/>
        </p:nvSpPr>
        <p:spPr>
          <a:xfrm>
            <a:off x="998476" y="1470479"/>
            <a:ext cx="3053689" cy="4410949"/>
          </a:xfrm>
          <a:prstGeom prst="rect">
            <a:avLst/>
          </a:prstGeom>
          <a:gradFill>
            <a:gsLst>
              <a:gs pos="100000">
                <a:schemeClr val="accent1"/>
              </a:gs>
              <a:gs pos="0">
                <a:schemeClr val="accent5"/>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2" name="Title 1"/>
          <p:cNvSpPr>
            <a:spLocks noGrp="1"/>
          </p:cNvSpPr>
          <p:nvPr>
            <p:ph type="ctrTitle" hasCustomPrompt="1"/>
          </p:nvPr>
        </p:nvSpPr>
        <p:spPr>
          <a:xfrm>
            <a:off x="1274841" y="1759937"/>
            <a:ext cx="2487266" cy="2900514"/>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6" name="Text Placeholder 3"/>
          <p:cNvSpPr>
            <a:spLocks noGrp="1"/>
          </p:cNvSpPr>
          <p:nvPr userDrawn="1">
            <p:ph type="body" sz="quarter" idx="11"/>
          </p:nvPr>
        </p:nvSpPr>
        <p:spPr>
          <a:xfrm>
            <a:off x="1274841" y="4752153"/>
            <a:ext cx="2487267" cy="81577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04874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Right Horizontal Window_Pacific Blue">
    <p:bg>
      <p:bgPr>
        <a:gradFill>
          <a:gsLst>
            <a:gs pos="100000">
              <a:srgbClr val="ACEAFF"/>
            </a:gs>
            <a:gs pos="0">
              <a:schemeClr val="accent4"/>
            </a:gs>
          </a:gsLst>
          <a:lin ang="0" scaled="0"/>
        </a:gra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9F2B47DB-768D-47AE-9D19-E74198AD42C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4" name="Rectangle 3">
            <a:extLst>
              <a:ext uri="{FF2B5EF4-FFF2-40B4-BE49-F238E27FC236}">
                <a16:creationId xmlns:a16="http://schemas.microsoft.com/office/drawing/2014/main" id="{1E96C774-8B31-4EC8-BF6C-ACF71C2F0C15}"/>
              </a:ext>
              <a:ext uri="{C183D7F6-B498-43B3-948B-1728B52AA6E4}">
                <adec:decorative xmlns:adec="http://schemas.microsoft.com/office/drawing/2017/decorative" val="1"/>
              </a:ext>
            </a:extLst>
          </p:cNvPr>
          <p:cNvSpPr>
            <a:spLocks noChangeAspect="1"/>
          </p:cNvSpPr>
          <p:nvPr userDrawn="1"/>
        </p:nvSpPr>
        <p:spPr>
          <a:xfrm>
            <a:off x="3405716" y="371311"/>
            <a:ext cx="7794097" cy="5414065"/>
          </a:xfrm>
          <a:prstGeom prst="rect">
            <a:avLst/>
          </a:prstGeom>
          <a:gradFill>
            <a:gsLst>
              <a:gs pos="100000">
                <a:schemeClr val="accent1"/>
              </a:gs>
              <a:gs pos="0">
                <a:schemeClr val="accent5"/>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10" name="Title 9">
            <a:extLst>
              <a:ext uri="{FF2B5EF4-FFF2-40B4-BE49-F238E27FC236}">
                <a16:creationId xmlns:a16="http://schemas.microsoft.com/office/drawing/2014/main" id="{BA9E5DDB-2262-4657-AA4F-9CE87AA83B57}"/>
              </a:ext>
            </a:extLst>
          </p:cNvPr>
          <p:cNvSpPr>
            <a:spLocks noGrp="1"/>
          </p:cNvSpPr>
          <p:nvPr>
            <p:ph type="title" hasCustomPrompt="1"/>
          </p:nvPr>
        </p:nvSpPr>
        <p:spPr>
          <a:xfrm>
            <a:off x="3671123" y="636808"/>
            <a:ext cx="7260639" cy="3950972"/>
          </a:xfrm>
        </p:spPr>
        <p:txBody>
          <a:bodyPr/>
          <a:lstStyle>
            <a:lvl1pPr>
              <a:defRPr lang="en-GB" sz="6600" kern="1200" baseline="0" dirty="0">
                <a:solidFill>
                  <a:schemeClr val="bg1"/>
                </a:solidFill>
                <a:latin typeface="+mj-lt"/>
                <a:ea typeface="+mj-ea"/>
                <a:cs typeface="+mj-cs"/>
              </a:defRPr>
            </a:lvl1pPr>
          </a:lstStyle>
          <a:p>
            <a:r>
              <a:rPr lang="en-GB" dirty="0"/>
              <a:t>Title slide text only</a:t>
            </a:r>
          </a:p>
        </p:txBody>
      </p:sp>
      <p:sp>
        <p:nvSpPr>
          <p:cNvPr id="6" name="Text Placeholder 3"/>
          <p:cNvSpPr>
            <a:spLocks noGrp="1"/>
          </p:cNvSpPr>
          <p:nvPr>
            <p:ph type="body" sz="quarter" idx="11"/>
          </p:nvPr>
        </p:nvSpPr>
        <p:spPr>
          <a:xfrm>
            <a:off x="3672180" y="4710484"/>
            <a:ext cx="7260639"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2664532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Right Vertical Window_Pacific Blue">
    <p:bg>
      <p:bgPr>
        <a:gradFill>
          <a:gsLst>
            <a:gs pos="100000">
              <a:srgbClr val="ACEAFF"/>
            </a:gs>
            <a:gs pos="0">
              <a:schemeClr val="accent4"/>
            </a:gs>
          </a:gsLst>
          <a:lin ang="0" scaled="0"/>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8DFFAD0-690D-40FA-92E3-26DD5F2CF71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104" name="Rectangle 103">
            <a:extLst>
              <a:ext uri="{FF2B5EF4-FFF2-40B4-BE49-F238E27FC236}">
                <a16:creationId xmlns:a16="http://schemas.microsoft.com/office/drawing/2014/main" id="{6A6246C3-5BC1-4146-9E95-B8B3F1B77C22}"/>
              </a:ext>
              <a:ext uri="{C183D7F6-B498-43B3-948B-1728B52AA6E4}">
                <adec:decorative xmlns:adec="http://schemas.microsoft.com/office/drawing/2017/decorative" val="1"/>
              </a:ext>
            </a:extLst>
          </p:cNvPr>
          <p:cNvSpPr>
            <a:spLocks noChangeAspect="1"/>
          </p:cNvSpPr>
          <p:nvPr userDrawn="1"/>
        </p:nvSpPr>
        <p:spPr>
          <a:xfrm>
            <a:off x="7435789" y="371311"/>
            <a:ext cx="3764024" cy="5415923"/>
          </a:xfrm>
          <a:prstGeom prst="rect">
            <a:avLst/>
          </a:prstGeom>
          <a:gradFill>
            <a:gsLst>
              <a:gs pos="100000">
                <a:schemeClr val="accent1"/>
              </a:gs>
              <a:gs pos="0">
                <a:schemeClr val="accent5"/>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2" name="Title 1"/>
          <p:cNvSpPr>
            <a:spLocks noGrp="1"/>
          </p:cNvSpPr>
          <p:nvPr>
            <p:ph type="ctrTitle" hasCustomPrompt="1"/>
          </p:nvPr>
        </p:nvSpPr>
        <p:spPr>
          <a:xfrm>
            <a:off x="7702252" y="636808"/>
            <a:ext cx="3229510" cy="3950972"/>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106" name="Text Placeholder 3">
            <a:extLst>
              <a:ext uri="{FF2B5EF4-FFF2-40B4-BE49-F238E27FC236}">
                <a16:creationId xmlns:a16="http://schemas.microsoft.com/office/drawing/2014/main" id="{E9A5689E-A0AC-4126-A5A7-5CD8528C6C2E}"/>
              </a:ext>
            </a:extLst>
          </p:cNvPr>
          <p:cNvSpPr>
            <a:spLocks noGrp="1"/>
          </p:cNvSpPr>
          <p:nvPr>
            <p:ph type="body" sz="quarter" idx="12"/>
          </p:nvPr>
        </p:nvSpPr>
        <p:spPr>
          <a:xfrm>
            <a:off x="7702252" y="4710484"/>
            <a:ext cx="3229510"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98736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Left Horizontal Window Image_KPMG Blue">
    <p:bg>
      <p:bgPr>
        <a:solidFill>
          <a:schemeClr val="accent2"/>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3430CE4-5B69-4517-8F25-A3A23061EE9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47346" y="371311"/>
            <a:ext cx="914400" cy="368346"/>
          </a:xfrm>
          <a:prstGeom prst="rect">
            <a:avLst/>
          </a:prstGeom>
        </p:spPr>
      </p:pic>
      <p:sp>
        <p:nvSpPr>
          <p:cNvPr id="2" name="Title 1"/>
          <p:cNvSpPr>
            <a:spLocks noGrp="1"/>
          </p:cNvSpPr>
          <p:nvPr>
            <p:ph type="ctrTitle" hasCustomPrompt="1"/>
          </p:nvPr>
        </p:nvSpPr>
        <p:spPr>
          <a:xfrm>
            <a:off x="7642337" y="1468380"/>
            <a:ext cx="3551186" cy="3098109"/>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6" name="Text Placeholder 3"/>
          <p:cNvSpPr>
            <a:spLocks noGrp="1"/>
          </p:cNvSpPr>
          <p:nvPr userDrawn="1">
            <p:ph type="body" sz="quarter" idx="11"/>
          </p:nvPr>
        </p:nvSpPr>
        <p:spPr>
          <a:xfrm>
            <a:off x="7648628" y="4746353"/>
            <a:ext cx="3551186"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
        <p:nvSpPr>
          <p:cNvPr id="4" name="Picture Placeholder 3">
            <a:extLst>
              <a:ext uri="{FF2B5EF4-FFF2-40B4-BE49-F238E27FC236}">
                <a16:creationId xmlns:a16="http://schemas.microsoft.com/office/drawing/2014/main" id="{6200E6EA-7AA4-4C98-8E47-F5F83446E051}"/>
              </a:ext>
            </a:extLst>
          </p:cNvPr>
          <p:cNvSpPr>
            <a:spLocks noGrp="1" noChangeAspect="1"/>
          </p:cNvSpPr>
          <p:nvPr>
            <p:ph type="pic" sz="quarter" idx="12"/>
          </p:nvPr>
        </p:nvSpPr>
        <p:spPr>
          <a:xfrm>
            <a:off x="998477" y="1468380"/>
            <a:ext cx="5885053" cy="4087973"/>
          </a:xfrm>
          <a:solidFill>
            <a:schemeClr val="accent1"/>
          </a:solidFill>
        </p:spPr>
        <p:txBody>
          <a:bodyPr anchor="ctr"/>
          <a:lstStyle>
            <a:lvl1pPr algn="ctr">
              <a:defRPr sz="1000" b="0">
                <a:solidFill>
                  <a:schemeClr val="bg1"/>
                </a:solidFill>
              </a:defRPr>
            </a:lvl1pPr>
          </a:lstStyle>
          <a:p>
            <a:r>
              <a:rPr lang="en-US"/>
              <a:t>Click icon to add picture</a:t>
            </a:r>
            <a:endParaRPr lang="en-GB" dirty="0"/>
          </a:p>
        </p:txBody>
      </p:sp>
    </p:spTree>
    <p:extLst>
      <p:ext uri="{BB962C8B-B14F-4D97-AF65-F5344CB8AC3E}">
        <p14:creationId xmlns:p14="http://schemas.microsoft.com/office/powerpoint/2010/main" val="2701251720"/>
      </p:ext>
    </p:extLst>
  </p:cSld>
  <p:clrMapOvr>
    <a:masterClrMapping/>
  </p:clrMapOvr>
  <p:extLst>
    <p:ext uri="{DCECCB84-F9BA-43D5-87BE-67443E8EF086}">
      <p15:sldGuideLst xmlns:p15="http://schemas.microsoft.com/office/powerpoint/2012/main">
        <p15:guide id="1" orient="horz" pos="349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Left Vertical Window Image_KPMG Blue">
    <p:bg>
      <p:bgPr>
        <a:solidFill>
          <a:schemeClr val="accent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FEB65A9-A8F4-40C5-AC08-82132F1B1BD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91560" y="371311"/>
            <a:ext cx="914400" cy="368346"/>
          </a:xfrm>
          <a:prstGeom prst="rect">
            <a:avLst/>
          </a:prstGeom>
        </p:spPr>
      </p:pic>
      <p:sp>
        <p:nvSpPr>
          <p:cNvPr id="2" name="Title 1"/>
          <p:cNvSpPr>
            <a:spLocks noGrp="1"/>
          </p:cNvSpPr>
          <p:nvPr>
            <p:ph type="ctrTitle" hasCustomPrompt="1"/>
          </p:nvPr>
        </p:nvSpPr>
        <p:spPr>
          <a:xfrm>
            <a:off x="5489910" y="1453783"/>
            <a:ext cx="5301922" cy="3446223"/>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6" name="Text Placeholder 3"/>
          <p:cNvSpPr>
            <a:spLocks noGrp="1"/>
          </p:cNvSpPr>
          <p:nvPr userDrawn="1">
            <p:ph type="body" sz="quarter" idx="11"/>
          </p:nvPr>
        </p:nvSpPr>
        <p:spPr>
          <a:xfrm>
            <a:off x="5489910" y="4953575"/>
            <a:ext cx="5301922"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
        <p:nvSpPr>
          <p:cNvPr id="28" name="Picture Placeholder 3">
            <a:extLst>
              <a:ext uri="{FF2B5EF4-FFF2-40B4-BE49-F238E27FC236}">
                <a16:creationId xmlns:a16="http://schemas.microsoft.com/office/drawing/2014/main" id="{445BA5F7-F13B-4C20-B0E0-112E55400EE4}"/>
              </a:ext>
            </a:extLst>
          </p:cNvPr>
          <p:cNvSpPr>
            <a:spLocks noGrp="1" noChangeAspect="1"/>
          </p:cNvSpPr>
          <p:nvPr>
            <p:ph type="pic" sz="quarter" idx="12"/>
          </p:nvPr>
        </p:nvSpPr>
        <p:spPr>
          <a:xfrm>
            <a:off x="998477" y="371311"/>
            <a:ext cx="3727618" cy="5392264"/>
          </a:xfrm>
          <a:solidFill>
            <a:schemeClr val="accent1"/>
          </a:solidFill>
        </p:spPr>
        <p:txBody>
          <a:bodyPr vert="horz" lIns="0" tIns="0" rIns="0" bIns="0" rtlCol="0" anchor="ctr" anchorCtr="0">
            <a:noAutofit/>
          </a:bodyPr>
          <a:lstStyle>
            <a:lvl1pPr>
              <a:defRPr lang="en-GB" sz="1000" b="0">
                <a:solidFill>
                  <a:schemeClr val="bg1"/>
                </a:solidFill>
              </a:defRPr>
            </a:lvl1pPr>
          </a:lstStyle>
          <a:p>
            <a:pPr lvl="0" algn="ctr"/>
            <a:r>
              <a:rPr lang="en-US"/>
              <a:t>Click icon to add picture</a:t>
            </a:r>
            <a:endParaRPr lang="en-GB" dirty="0"/>
          </a:p>
        </p:txBody>
      </p:sp>
    </p:spTree>
    <p:extLst>
      <p:ext uri="{BB962C8B-B14F-4D97-AF65-F5344CB8AC3E}">
        <p14:creationId xmlns:p14="http://schemas.microsoft.com/office/powerpoint/2010/main" val="491282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Right Horizontal Window Image_Cobalt Blu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23EE304-3FCA-4CF8-84B4-178F6B5C57A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34" name="Title 1">
            <a:extLst>
              <a:ext uri="{FF2B5EF4-FFF2-40B4-BE49-F238E27FC236}">
                <a16:creationId xmlns:a16="http://schemas.microsoft.com/office/drawing/2014/main" id="{E8E14845-BB2E-4EA2-8CBD-F35A520E366D}"/>
              </a:ext>
            </a:extLst>
          </p:cNvPr>
          <p:cNvSpPr>
            <a:spLocks noGrp="1"/>
          </p:cNvSpPr>
          <p:nvPr>
            <p:ph type="ctrTitle" hasCustomPrompt="1"/>
          </p:nvPr>
        </p:nvSpPr>
        <p:spPr>
          <a:xfrm>
            <a:off x="998478" y="1456388"/>
            <a:ext cx="3174866" cy="3427743"/>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40" name="Text Placeholder 3">
            <a:extLst>
              <a:ext uri="{FF2B5EF4-FFF2-40B4-BE49-F238E27FC236}">
                <a16:creationId xmlns:a16="http://schemas.microsoft.com/office/drawing/2014/main" id="{423222F2-0E39-45E4-8918-49125CD7C1EA}"/>
              </a:ext>
            </a:extLst>
          </p:cNvPr>
          <p:cNvSpPr>
            <a:spLocks noGrp="1"/>
          </p:cNvSpPr>
          <p:nvPr>
            <p:ph type="body" sz="quarter" idx="11"/>
          </p:nvPr>
        </p:nvSpPr>
        <p:spPr>
          <a:xfrm>
            <a:off x="998478" y="5007010"/>
            <a:ext cx="3174866"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
        <p:nvSpPr>
          <p:cNvPr id="28" name="Picture Placeholder 3">
            <a:extLst>
              <a:ext uri="{FF2B5EF4-FFF2-40B4-BE49-F238E27FC236}">
                <a16:creationId xmlns:a16="http://schemas.microsoft.com/office/drawing/2014/main" id="{1D0B9D96-907F-4E37-B5A7-830AD095F223}"/>
              </a:ext>
            </a:extLst>
          </p:cNvPr>
          <p:cNvSpPr>
            <a:spLocks noGrp="1" noChangeAspect="1"/>
          </p:cNvSpPr>
          <p:nvPr>
            <p:ph type="pic" sz="quarter" idx="12"/>
          </p:nvPr>
        </p:nvSpPr>
        <p:spPr>
          <a:xfrm>
            <a:off x="4915965" y="1456388"/>
            <a:ext cx="6283848" cy="4364991"/>
          </a:xfrm>
          <a:solidFill>
            <a:schemeClr val="accent2"/>
          </a:solidFill>
        </p:spPr>
        <p:txBody>
          <a:bodyPr vert="horz" lIns="0" tIns="0" rIns="0" bIns="0" rtlCol="0" anchor="ctr" anchorCtr="0">
            <a:noAutofit/>
          </a:bodyPr>
          <a:lstStyle>
            <a:lvl1pPr>
              <a:defRPr lang="en-GB" sz="1000" b="0">
                <a:solidFill>
                  <a:schemeClr val="bg1"/>
                </a:solidFill>
              </a:defRPr>
            </a:lvl1pPr>
          </a:lstStyle>
          <a:p>
            <a:pPr lvl="0" algn="ctr"/>
            <a:r>
              <a:rPr lang="en-US"/>
              <a:t>Click icon to add picture</a:t>
            </a:r>
            <a:endParaRPr lang="en-GB" dirty="0"/>
          </a:p>
        </p:txBody>
      </p:sp>
    </p:spTree>
    <p:extLst>
      <p:ext uri="{BB962C8B-B14F-4D97-AF65-F5344CB8AC3E}">
        <p14:creationId xmlns:p14="http://schemas.microsoft.com/office/powerpoint/2010/main" val="3904243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Right Vertical Window Image_Cobalt Blu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A9325F0-DADC-43A7-A4FF-97033BB2202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
        <p:nvSpPr>
          <p:cNvPr id="2" name="Title 1"/>
          <p:cNvSpPr>
            <a:spLocks noGrp="1"/>
          </p:cNvSpPr>
          <p:nvPr>
            <p:ph type="ctrTitle" hasCustomPrompt="1"/>
          </p:nvPr>
        </p:nvSpPr>
        <p:spPr>
          <a:xfrm>
            <a:off x="998478" y="1456388"/>
            <a:ext cx="5249471" cy="3442681"/>
          </a:xfrm>
          <a:noFill/>
          <a:ln w="3175">
            <a:noFill/>
            <a:prstDash val="lgDash"/>
          </a:ln>
        </p:spPr>
        <p:txBody>
          <a:bodyPr lIns="0" tIns="0" rIns="0" bIns="0" anchor="t" anchorCtr="0">
            <a:noAutofit/>
          </a:bodyPr>
          <a:lstStyle>
            <a:lvl1pPr algn="l">
              <a:defRPr sz="6600" baseline="0">
                <a:solidFill>
                  <a:schemeClr val="bg1"/>
                </a:solidFill>
              </a:defRPr>
            </a:lvl1pPr>
          </a:lstStyle>
          <a:p>
            <a:r>
              <a:rPr lang="en-GB" dirty="0"/>
              <a:t>Title slide text only</a:t>
            </a:r>
            <a:endParaRPr lang="en-US" dirty="0"/>
          </a:p>
        </p:txBody>
      </p:sp>
      <p:sp>
        <p:nvSpPr>
          <p:cNvPr id="6" name="Text Placeholder 3"/>
          <p:cNvSpPr>
            <a:spLocks noGrp="1"/>
          </p:cNvSpPr>
          <p:nvPr userDrawn="1">
            <p:ph type="body" sz="quarter" idx="11"/>
          </p:nvPr>
        </p:nvSpPr>
        <p:spPr>
          <a:xfrm>
            <a:off x="998478" y="5007009"/>
            <a:ext cx="5249471"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
        <p:nvSpPr>
          <p:cNvPr id="28" name="Picture Placeholder 3">
            <a:extLst>
              <a:ext uri="{FF2B5EF4-FFF2-40B4-BE49-F238E27FC236}">
                <a16:creationId xmlns:a16="http://schemas.microsoft.com/office/drawing/2014/main" id="{13BD1F9C-C7CA-4162-BCD4-0E8701D30076}"/>
              </a:ext>
            </a:extLst>
          </p:cNvPr>
          <p:cNvSpPr>
            <a:spLocks noGrp="1" noChangeAspect="1"/>
          </p:cNvSpPr>
          <p:nvPr>
            <p:ph type="pic" sz="quarter" idx="12"/>
          </p:nvPr>
        </p:nvSpPr>
        <p:spPr>
          <a:xfrm>
            <a:off x="7428967" y="371311"/>
            <a:ext cx="3764557" cy="5445698"/>
          </a:xfrm>
          <a:solidFill>
            <a:schemeClr val="accent2"/>
          </a:solidFill>
        </p:spPr>
        <p:txBody>
          <a:bodyPr vert="horz" lIns="0" tIns="0" rIns="0" bIns="0" rtlCol="0" anchor="ctr" anchorCtr="0">
            <a:noAutofit/>
          </a:bodyPr>
          <a:lstStyle>
            <a:lvl1pPr>
              <a:defRPr lang="en-GB" sz="1000" b="0">
                <a:solidFill>
                  <a:schemeClr val="bg1"/>
                </a:solidFill>
              </a:defRPr>
            </a:lvl1pPr>
          </a:lstStyle>
          <a:p>
            <a:pPr lvl="0" algn="ctr"/>
            <a:r>
              <a:rPr lang="en-US"/>
              <a:t>Click icon to add picture</a:t>
            </a:r>
            <a:endParaRPr lang="en-GB" dirty="0"/>
          </a:p>
        </p:txBody>
      </p:sp>
    </p:spTree>
    <p:extLst>
      <p:ext uri="{BB962C8B-B14F-4D97-AF65-F5344CB8AC3E}">
        <p14:creationId xmlns:p14="http://schemas.microsoft.com/office/powerpoint/2010/main" val="3583758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3821-7F6E-47FF-89CD-D057DAFB6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78673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Only - Dark BG colou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06C60-BBAD-4B44-9D69-53684892203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10" name="TextBox 9">
            <a:extLst>
              <a:ext uri="{FF2B5EF4-FFF2-40B4-BE49-F238E27FC236}">
                <a16:creationId xmlns:a16="http://schemas.microsoft.com/office/drawing/2014/main" id="{B339DC52-BE5A-4DB1-A59B-9DD871F00820}"/>
              </a:ext>
              <a:ext uri="{C183D7F6-B498-43B3-948B-1728B52AA6E4}">
                <adec:decorative xmlns:adec="http://schemas.microsoft.com/office/drawing/2017/decorative" val="0"/>
              </a:ext>
            </a:extLst>
          </p:cNvPr>
          <p:cNvSpPr txBox="1"/>
          <p:nvPr userDrawn="1"/>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solidFill>
              <a:latin typeface="+mn-lt"/>
              <a:ea typeface="+mn-ea"/>
              <a:cs typeface="+mn-cs"/>
            </a:endParaRPr>
          </a:p>
        </p:txBody>
      </p:sp>
      <p:sp>
        <p:nvSpPr>
          <p:cNvPr id="4" name="Shape 8">
            <a:extLst>
              <a:ext uri="{FF2B5EF4-FFF2-40B4-BE49-F238E27FC236}">
                <a16:creationId xmlns:a16="http://schemas.microsoft.com/office/drawing/2014/main" id="{FEACBC9C-FDC2-4718-A261-6371F0F60DE3}"/>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bg1"/>
                </a:solidFill>
                <a:latin typeface="+mn-lt"/>
                <a:ea typeface="Arial"/>
                <a:cs typeface="Arial" panose="020B0604020202020204" pitchFamily="34" charset="0"/>
              </a:rPr>
              <a:pPr algn="r"/>
              <a:t>‹#›</a:t>
            </a:fld>
            <a:endParaRPr lang="en-GB" sz="1000" dirty="0">
              <a:solidFill>
                <a:schemeClr val="bg1"/>
              </a:solidFill>
              <a:latin typeface="+mn-lt"/>
              <a:ea typeface="Arial"/>
              <a:cs typeface="Arial" panose="020B0604020202020204" pitchFamily="34" charset="0"/>
            </a:endParaRPr>
          </a:p>
        </p:txBody>
      </p:sp>
      <p:sp>
        <p:nvSpPr>
          <p:cNvPr id="5" name="TextBox 4">
            <a:extLst>
              <a:ext uri="{FF2B5EF4-FFF2-40B4-BE49-F238E27FC236}">
                <a16:creationId xmlns:a16="http://schemas.microsoft.com/office/drawing/2014/main" id="{23B13141-5B21-49DB-9803-98F4E6E17F5A}"/>
              </a:ext>
              <a:ext uri="{C183D7F6-B498-43B3-948B-1728B52AA6E4}">
                <adec:decorative xmlns:adec="http://schemas.microsoft.com/office/drawing/2017/decorative" val="0"/>
              </a:ext>
            </a:extLst>
          </p:cNvPr>
          <p:cNvSpPr txBox="1"/>
          <p:nvPr userDrawn="1">
            <p:custDataLst>
              <p:tags r:id="rId1"/>
            </p:custDataLst>
          </p:nvPr>
        </p:nvSpPr>
        <p:spPr>
          <a:xfrm>
            <a:off x="8813800" y="6295536"/>
            <a:ext cx="2020193"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solidFill>
                <a:latin typeface="+mn-lt"/>
                <a:ea typeface="+mn-ea"/>
                <a:cs typeface="+mn-cs"/>
              </a:rPr>
              <a:t>Document Classification: KPMG Confidential</a:t>
            </a:r>
          </a:p>
        </p:txBody>
      </p:sp>
      <p:cxnSp>
        <p:nvCxnSpPr>
          <p:cNvPr id="8" name="Straight Connector 7">
            <a:extLst>
              <a:ext uri="{FF2B5EF4-FFF2-40B4-BE49-F238E27FC236}">
                <a16:creationId xmlns:a16="http://schemas.microsoft.com/office/drawing/2014/main" id="{156A5C29-C797-4C37-9F34-9C206DC1B640}"/>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Graphic 8">
            <a:extLst>
              <a:ext uri="{FF2B5EF4-FFF2-40B4-BE49-F238E27FC236}">
                <a16:creationId xmlns:a16="http://schemas.microsoft.com/office/drawing/2014/main" id="{147A601A-3AE8-4889-A026-9740E00CCFBB}"/>
              </a:ext>
              <a:ext uri="{C183D7F6-B498-43B3-948B-1728B52AA6E4}">
                <adec:decorative xmlns:adec="http://schemas.microsoft.com/office/drawing/2017/decorative" val="1"/>
              </a:ext>
            </a:extLst>
          </p:cNvPr>
          <p:cNvSpPr/>
          <p:nvPr userDrawn="1"/>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bg1"/>
          </a:solidFill>
          <a:ln w="1683" cap="flat">
            <a:noFill/>
            <a:prstDash val="solid"/>
            <a:miter/>
          </a:ln>
        </p:spPr>
        <p:txBody>
          <a:bodyPr rtlCol="0" anchor="ctr"/>
          <a:lstStyle/>
          <a:p>
            <a:endParaRPr lang="en-GB" dirty="0"/>
          </a:p>
        </p:txBody>
      </p:sp>
    </p:spTree>
    <p:extLst>
      <p:ext uri="{BB962C8B-B14F-4D97-AF65-F5344CB8AC3E}">
        <p14:creationId xmlns:p14="http://schemas.microsoft.com/office/powerpoint/2010/main" val="3017079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C99C-7410-4D22-BA8D-48877FCFB6C0}"/>
              </a:ext>
            </a:extLst>
          </p:cNvPr>
          <p:cNvSpPr>
            <a:spLocks noGrp="1"/>
          </p:cNvSpPr>
          <p:nvPr>
            <p:ph type="title"/>
          </p:nvPr>
        </p:nvSpPr>
        <p:spPr/>
        <p:txBody>
          <a:bodyPr/>
          <a:lstStyle/>
          <a:p>
            <a:r>
              <a:rPr lang="en-US"/>
              <a:t>Click to edit Master title style</a:t>
            </a:r>
            <a:endParaRPr lang="en-GB"/>
          </a:p>
        </p:txBody>
      </p:sp>
      <p:sp>
        <p:nvSpPr>
          <p:cNvPr id="9" name="Text Placeholder 8"/>
          <p:cNvSpPr>
            <a:spLocks noGrp="1"/>
          </p:cNvSpPr>
          <p:nvPr>
            <p:ph type="body" sz="quarter" idx="10"/>
          </p:nvPr>
        </p:nvSpPr>
        <p:spPr>
          <a:xfrm>
            <a:off x="995363" y="1330126"/>
            <a:ext cx="10198237" cy="4546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04161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Text_doubl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C733E-E364-489F-B7AF-D2002EE59732}"/>
              </a:ext>
            </a:extLst>
          </p:cNvPr>
          <p:cNvSpPr>
            <a:spLocks noGrp="1"/>
          </p:cNvSpPr>
          <p:nvPr>
            <p:ph type="title" hasCustomPrompt="1"/>
          </p:nvPr>
        </p:nvSpPr>
        <p:spPr/>
        <p:txBody>
          <a:bodyPr/>
          <a:lstStyle>
            <a:lvl1pPr>
              <a:defRPr/>
            </a:lvl1pPr>
          </a:lstStyle>
          <a:p>
            <a:r>
              <a:rPr lang="en-US" dirty="0"/>
              <a:t>Click to edit </a:t>
            </a:r>
            <a:br>
              <a:rPr lang="en-US" dirty="0"/>
            </a:br>
            <a:r>
              <a:rPr lang="en-US" dirty="0"/>
              <a:t>Master title style</a:t>
            </a:r>
            <a:endParaRPr lang="en-GB" dirty="0"/>
          </a:p>
        </p:txBody>
      </p:sp>
      <p:sp>
        <p:nvSpPr>
          <p:cNvPr id="4" name="Text Placeholder 3">
            <a:extLst>
              <a:ext uri="{FF2B5EF4-FFF2-40B4-BE49-F238E27FC236}">
                <a16:creationId xmlns:a16="http://schemas.microsoft.com/office/drawing/2014/main" id="{29D2B9FA-46EE-4504-A8DE-8C56CCE29B0B}"/>
              </a:ext>
            </a:extLst>
          </p:cNvPr>
          <p:cNvSpPr>
            <a:spLocks noGrp="1"/>
          </p:cNvSpPr>
          <p:nvPr>
            <p:ph type="body" sz="quarter" idx="10"/>
          </p:nvPr>
        </p:nvSpPr>
        <p:spPr>
          <a:xfrm>
            <a:off x="998538" y="1700213"/>
            <a:ext cx="10201275" cy="4176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64267431"/>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One Column Text_double title_KPMG 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AE32-05EB-420A-97AB-3254804D32FD}"/>
              </a:ext>
            </a:extLst>
          </p:cNvPr>
          <p:cNvSpPr>
            <a:spLocks noGrp="1"/>
          </p:cNvSpPr>
          <p:nvPr>
            <p:ph type="title" hasCustomPrompt="1"/>
          </p:nvPr>
        </p:nvSpPr>
        <p:spPr/>
        <p:txBody>
          <a:bodyPr/>
          <a:lstStyle>
            <a:lvl1pPr>
              <a:defRPr>
                <a:solidFill>
                  <a:schemeClr val="bg1"/>
                </a:solidFill>
              </a:defRPr>
            </a:lvl1pPr>
          </a:lstStyle>
          <a:p>
            <a:r>
              <a:rPr lang="en-US" dirty="0"/>
              <a:t>Click to edit </a:t>
            </a:r>
            <a:br>
              <a:rPr lang="en-US" dirty="0"/>
            </a:br>
            <a:r>
              <a:rPr lang="en-US" dirty="0"/>
              <a:t>Master title style</a:t>
            </a:r>
            <a:endParaRPr lang="en-GB" dirty="0"/>
          </a:p>
        </p:txBody>
      </p:sp>
      <p:sp>
        <p:nvSpPr>
          <p:cNvPr id="4" name="Text Placeholder 3">
            <a:extLst>
              <a:ext uri="{FF2B5EF4-FFF2-40B4-BE49-F238E27FC236}">
                <a16:creationId xmlns:a16="http://schemas.microsoft.com/office/drawing/2014/main" id="{29D2B9FA-46EE-4504-A8DE-8C56CCE29B0B}"/>
              </a:ext>
            </a:extLst>
          </p:cNvPr>
          <p:cNvSpPr>
            <a:spLocks noGrp="1"/>
          </p:cNvSpPr>
          <p:nvPr>
            <p:ph type="body" sz="quarter" idx="10"/>
          </p:nvPr>
        </p:nvSpPr>
        <p:spPr>
          <a:xfrm>
            <a:off x="998538" y="1700213"/>
            <a:ext cx="10201275" cy="4176712"/>
          </a:xfrm>
        </p:spPr>
        <p:txBody>
          <a:bodyPr/>
          <a:lstStyle>
            <a:lvl1pPr>
              <a:defRPr>
                <a:solidFill>
                  <a:schemeClr val="bg1"/>
                </a:solidFill>
              </a:defRPr>
            </a:lvl1pPr>
            <a:lvl2pPr>
              <a:defRPr>
                <a:solidFill>
                  <a:schemeClr val="bg1"/>
                </a:solidFill>
              </a:defRPr>
            </a:lvl2pPr>
            <a:lvl3pPr>
              <a:buClrTx/>
              <a:defRPr>
                <a:solidFill>
                  <a:schemeClr val="bg1"/>
                </a:solidFill>
              </a:defRPr>
            </a:lvl3pPr>
            <a:lvl4pPr marL="361950" indent="-180975">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Box 10">
            <a:extLst>
              <a:ext uri="{FF2B5EF4-FFF2-40B4-BE49-F238E27FC236}">
                <a16:creationId xmlns:a16="http://schemas.microsoft.com/office/drawing/2014/main" id="{60B3EAF3-28E7-4D7B-8406-7C5439890330}"/>
              </a:ext>
              <a:ext uri="{C183D7F6-B498-43B3-948B-1728B52AA6E4}">
                <adec:decorative xmlns:adec="http://schemas.microsoft.com/office/drawing/2017/decorative" val="0"/>
              </a:ext>
            </a:extLst>
          </p:cNvPr>
          <p:cNvSpPr txBox="1"/>
          <p:nvPr userDrawn="1"/>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solidFill>
              <a:latin typeface="+mn-lt"/>
              <a:ea typeface="+mn-ea"/>
              <a:cs typeface="+mn-cs"/>
            </a:endParaRPr>
          </a:p>
        </p:txBody>
      </p:sp>
      <p:sp>
        <p:nvSpPr>
          <p:cNvPr id="6" name="TextBox 5">
            <a:extLst>
              <a:ext uri="{FF2B5EF4-FFF2-40B4-BE49-F238E27FC236}">
                <a16:creationId xmlns:a16="http://schemas.microsoft.com/office/drawing/2014/main" id="{EC919669-F96A-4239-990D-B48E0AE682F3}"/>
              </a:ext>
              <a:ext uri="{C183D7F6-B498-43B3-948B-1728B52AA6E4}">
                <adec:decorative xmlns:adec="http://schemas.microsoft.com/office/drawing/2017/decorative" val="0"/>
              </a:ext>
            </a:extLst>
          </p:cNvPr>
          <p:cNvSpPr txBox="1"/>
          <p:nvPr userDrawn="1">
            <p:custDataLst>
              <p:tags r:id="rId1"/>
            </p:custDataLst>
          </p:nvPr>
        </p:nvSpPr>
        <p:spPr>
          <a:xfrm>
            <a:off x="8820154" y="6295536"/>
            <a:ext cx="2013840"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solidFill>
                <a:latin typeface="+mn-lt"/>
                <a:ea typeface="+mn-ea"/>
                <a:cs typeface="+mn-cs"/>
              </a:rPr>
              <a:t>Document Classification: KPMG Confidential</a:t>
            </a:r>
          </a:p>
        </p:txBody>
      </p:sp>
      <p:sp>
        <p:nvSpPr>
          <p:cNvPr id="5" name="Shape 8">
            <a:extLst>
              <a:ext uri="{FF2B5EF4-FFF2-40B4-BE49-F238E27FC236}">
                <a16:creationId xmlns:a16="http://schemas.microsoft.com/office/drawing/2014/main" id="{F4561A05-7671-4539-AB97-A9979F67EB43}"/>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bg1"/>
                </a:solidFill>
                <a:latin typeface="+mn-lt"/>
                <a:ea typeface="Arial"/>
                <a:cs typeface="Arial" panose="020B0604020202020204" pitchFamily="34" charset="0"/>
              </a:rPr>
              <a:pPr algn="r"/>
              <a:t>‹#›</a:t>
            </a:fld>
            <a:endParaRPr lang="en-GB" sz="1000" dirty="0">
              <a:solidFill>
                <a:schemeClr val="bg1"/>
              </a:solidFill>
              <a:latin typeface="+mn-lt"/>
              <a:ea typeface="Arial"/>
              <a:cs typeface="Arial" panose="020B0604020202020204" pitchFamily="34" charset="0"/>
            </a:endParaRPr>
          </a:p>
        </p:txBody>
      </p:sp>
      <p:cxnSp>
        <p:nvCxnSpPr>
          <p:cNvPr id="9" name="Straight Connector 8">
            <a:extLst>
              <a:ext uri="{FF2B5EF4-FFF2-40B4-BE49-F238E27FC236}">
                <a16:creationId xmlns:a16="http://schemas.microsoft.com/office/drawing/2014/main" id="{89D5ED2D-F17F-4481-8AE6-4D9EA0535145}"/>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Graphic 8">
            <a:extLst>
              <a:ext uri="{FF2B5EF4-FFF2-40B4-BE49-F238E27FC236}">
                <a16:creationId xmlns:a16="http://schemas.microsoft.com/office/drawing/2014/main" id="{567897B5-3A96-440B-8018-FDD880280B2A}"/>
              </a:ext>
              <a:ext uri="{C183D7F6-B498-43B3-948B-1728B52AA6E4}">
                <adec:decorative xmlns:adec="http://schemas.microsoft.com/office/drawing/2017/decorative" val="1"/>
              </a:ext>
            </a:extLst>
          </p:cNvPr>
          <p:cNvSpPr/>
          <p:nvPr userDrawn="1"/>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bg1"/>
          </a:solidFill>
          <a:ln w="1683" cap="flat">
            <a:noFill/>
            <a:prstDash val="solid"/>
            <a:miter/>
          </a:ln>
        </p:spPr>
        <p:txBody>
          <a:bodyPr rtlCol="0" anchor="ctr"/>
          <a:lstStyle/>
          <a:p>
            <a:endParaRPr lang="en-GB" dirty="0"/>
          </a:p>
        </p:txBody>
      </p:sp>
    </p:spTree>
    <p:extLst>
      <p:ext uri="{BB962C8B-B14F-4D97-AF65-F5344CB8AC3E}">
        <p14:creationId xmlns:p14="http://schemas.microsoft.com/office/powerpoint/2010/main" val="479745100"/>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One Column Text - Dark BG colou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FD8B3-A559-4E34-BA53-32A7F9278785}"/>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27" name="Text Placeholder 26">
            <a:extLst>
              <a:ext uri="{FF2B5EF4-FFF2-40B4-BE49-F238E27FC236}">
                <a16:creationId xmlns:a16="http://schemas.microsoft.com/office/drawing/2014/main" id="{2D4DF521-FBEB-4C5C-80DB-DDFC4B7E350A}"/>
              </a:ext>
            </a:extLst>
          </p:cNvPr>
          <p:cNvSpPr>
            <a:spLocks noGrp="1"/>
          </p:cNvSpPr>
          <p:nvPr>
            <p:ph type="body" sz="quarter" idx="10"/>
          </p:nvPr>
        </p:nvSpPr>
        <p:spPr>
          <a:xfrm>
            <a:off x="998400" y="1330126"/>
            <a:ext cx="10201275" cy="4546600"/>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a:extLst>
              <a:ext uri="{FF2B5EF4-FFF2-40B4-BE49-F238E27FC236}">
                <a16:creationId xmlns:a16="http://schemas.microsoft.com/office/drawing/2014/main" id="{5E763086-F07A-4E58-92AE-44C859D2AE6D}"/>
              </a:ext>
              <a:ext uri="{C183D7F6-B498-43B3-948B-1728B52AA6E4}">
                <adec:decorative xmlns:adec="http://schemas.microsoft.com/office/drawing/2017/decorative" val="0"/>
              </a:ext>
            </a:extLst>
          </p:cNvPr>
          <p:cNvSpPr txBox="1"/>
          <p:nvPr userDrawn="1"/>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solidFill>
              <a:latin typeface="+mn-lt"/>
              <a:ea typeface="+mn-ea"/>
              <a:cs typeface="+mn-cs"/>
            </a:endParaRPr>
          </a:p>
        </p:txBody>
      </p:sp>
      <p:sp>
        <p:nvSpPr>
          <p:cNvPr id="5" name="TextBox 4">
            <a:extLst>
              <a:ext uri="{FF2B5EF4-FFF2-40B4-BE49-F238E27FC236}">
                <a16:creationId xmlns:a16="http://schemas.microsoft.com/office/drawing/2014/main" id="{23B13141-5B21-49DB-9803-98F4E6E17F5A}"/>
              </a:ext>
              <a:ext uri="{C183D7F6-B498-43B3-948B-1728B52AA6E4}">
                <adec:decorative xmlns:adec="http://schemas.microsoft.com/office/drawing/2017/decorative" val="0"/>
              </a:ext>
            </a:extLst>
          </p:cNvPr>
          <p:cNvSpPr txBox="1"/>
          <p:nvPr userDrawn="1">
            <p:custDataLst>
              <p:tags r:id="rId1"/>
            </p:custDataLst>
          </p:nvPr>
        </p:nvSpPr>
        <p:spPr>
          <a:xfrm>
            <a:off x="8896358" y="6295536"/>
            <a:ext cx="1937636"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solidFill>
                <a:latin typeface="+mn-lt"/>
                <a:ea typeface="+mn-ea"/>
                <a:cs typeface="+mn-cs"/>
              </a:rPr>
              <a:t>Document Classification: KPMG Confidential</a:t>
            </a:r>
          </a:p>
        </p:txBody>
      </p:sp>
      <p:sp>
        <p:nvSpPr>
          <p:cNvPr id="4" name="Shape 8">
            <a:extLst>
              <a:ext uri="{FF2B5EF4-FFF2-40B4-BE49-F238E27FC236}">
                <a16:creationId xmlns:a16="http://schemas.microsoft.com/office/drawing/2014/main" id="{FEACBC9C-FDC2-4718-A261-6371F0F60DE3}"/>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bg1"/>
                </a:solidFill>
                <a:latin typeface="+mn-lt"/>
                <a:ea typeface="Arial"/>
                <a:cs typeface="Arial" panose="020B0604020202020204" pitchFamily="34" charset="0"/>
              </a:rPr>
              <a:pPr algn="r"/>
              <a:t>‹#›</a:t>
            </a:fld>
            <a:endParaRPr lang="en-GB" sz="1000" dirty="0">
              <a:solidFill>
                <a:schemeClr val="bg1"/>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156A5C29-C797-4C37-9F34-9C206DC1B640}"/>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Graphic 8">
            <a:extLst>
              <a:ext uri="{FF2B5EF4-FFF2-40B4-BE49-F238E27FC236}">
                <a16:creationId xmlns:a16="http://schemas.microsoft.com/office/drawing/2014/main" id="{48947F85-E5F1-445E-BD2C-8963D165668D}"/>
              </a:ext>
              <a:ext uri="{C183D7F6-B498-43B3-948B-1728B52AA6E4}">
                <adec:decorative xmlns:adec="http://schemas.microsoft.com/office/drawing/2017/decorative" val="1"/>
              </a:ext>
            </a:extLst>
          </p:cNvPr>
          <p:cNvSpPr/>
          <p:nvPr userDrawn="1"/>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bg1"/>
          </a:solidFill>
          <a:ln w="1683" cap="flat">
            <a:noFill/>
            <a:prstDash val="solid"/>
            <a:miter/>
          </a:ln>
        </p:spPr>
        <p:txBody>
          <a:bodyPr rtlCol="0" anchor="ctr"/>
          <a:lstStyle/>
          <a:p>
            <a:endParaRPr lang="en-GB" dirty="0"/>
          </a:p>
        </p:txBody>
      </p:sp>
    </p:spTree>
    <p:extLst>
      <p:ext uri="{BB962C8B-B14F-4D97-AF65-F5344CB8AC3E}">
        <p14:creationId xmlns:p14="http://schemas.microsoft.com/office/powerpoint/2010/main" val="3360839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69D30F-5094-425F-A158-0850AE27D366}"/>
              </a:ext>
            </a:extLst>
          </p:cNvPr>
          <p:cNvSpPr>
            <a:spLocks noGrp="1"/>
          </p:cNvSpPr>
          <p:nvPr>
            <p:ph type="title"/>
          </p:nvPr>
        </p:nvSpPr>
        <p:spPr/>
        <p:txBody>
          <a:bodyPr/>
          <a:lstStyle/>
          <a:p>
            <a:r>
              <a:rPr lang="en-US"/>
              <a:t>Click to edit Master title style</a:t>
            </a:r>
            <a:endParaRPr lang="en-GB" dirty="0"/>
          </a:p>
        </p:txBody>
      </p:sp>
      <p:sp>
        <p:nvSpPr>
          <p:cNvPr id="9" name="Text Placeholder 8"/>
          <p:cNvSpPr>
            <a:spLocks noGrp="1"/>
          </p:cNvSpPr>
          <p:nvPr>
            <p:ph type="body" sz="quarter" idx="10"/>
          </p:nvPr>
        </p:nvSpPr>
        <p:spPr>
          <a:xfrm>
            <a:off x="1003200" y="1330126"/>
            <a:ext cx="4968000" cy="4546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6220800" y="1330126"/>
            <a:ext cx="4968000" cy="4546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8874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Column Text - Dark BG colou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918AE-52AC-4531-9640-0D2CA3A28F2B}"/>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27" name="Text Placeholder 26">
            <a:extLst>
              <a:ext uri="{FF2B5EF4-FFF2-40B4-BE49-F238E27FC236}">
                <a16:creationId xmlns:a16="http://schemas.microsoft.com/office/drawing/2014/main" id="{2D4DF521-FBEB-4C5C-80DB-DDFC4B7E350A}"/>
              </a:ext>
            </a:extLst>
          </p:cNvPr>
          <p:cNvSpPr>
            <a:spLocks noGrp="1"/>
          </p:cNvSpPr>
          <p:nvPr>
            <p:ph type="body" sz="quarter" idx="10"/>
          </p:nvPr>
        </p:nvSpPr>
        <p:spPr>
          <a:xfrm>
            <a:off x="998400" y="1330126"/>
            <a:ext cx="4968000" cy="4546600"/>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7">
            <a:extLst>
              <a:ext uri="{FF2B5EF4-FFF2-40B4-BE49-F238E27FC236}">
                <a16:creationId xmlns:a16="http://schemas.microsoft.com/office/drawing/2014/main" id="{6ED3211B-3C86-4413-BA20-A4F81B443BE8}"/>
              </a:ext>
            </a:extLst>
          </p:cNvPr>
          <p:cNvSpPr>
            <a:spLocks noGrp="1"/>
          </p:cNvSpPr>
          <p:nvPr>
            <p:ph type="body" sz="quarter" idx="11"/>
          </p:nvPr>
        </p:nvSpPr>
        <p:spPr>
          <a:xfrm>
            <a:off x="6220800" y="1330126"/>
            <a:ext cx="4968875" cy="4546600"/>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a:extLst>
              <a:ext uri="{FF2B5EF4-FFF2-40B4-BE49-F238E27FC236}">
                <a16:creationId xmlns:a16="http://schemas.microsoft.com/office/drawing/2014/main" id="{D3D4BF12-7F8F-40CA-B1A4-F208FE1D4045}"/>
              </a:ext>
              <a:ext uri="{C183D7F6-B498-43B3-948B-1728B52AA6E4}">
                <adec:decorative xmlns:adec="http://schemas.microsoft.com/office/drawing/2017/decorative" val="0"/>
              </a:ext>
            </a:extLst>
          </p:cNvPr>
          <p:cNvSpPr txBox="1"/>
          <p:nvPr userDrawn="1"/>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solidFill>
              <a:latin typeface="+mn-lt"/>
              <a:ea typeface="+mn-ea"/>
              <a:cs typeface="+mn-cs"/>
            </a:endParaRPr>
          </a:p>
        </p:txBody>
      </p:sp>
      <p:sp>
        <p:nvSpPr>
          <p:cNvPr id="5" name="TextBox 4">
            <a:extLst>
              <a:ext uri="{FF2B5EF4-FFF2-40B4-BE49-F238E27FC236}">
                <a16:creationId xmlns:a16="http://schemas.microsoft.com/office/drawing/2014/main" id="{23B13141-5B21-49DB-9803-98F4E6E17F5A}"/>
              </a:ext>
              <a:ext uri="{C183D7F6-B498-43B3-948B-1728B52AA6E4}">
                <adec:decorative xmlns:adec="http://schemas.microsoft.com/office/drawing/2017/decorative" val="0"/>
              </a:ext>
            </a:extLst>
          </p:cNvPr>
          <p:cNvSpPr txBox="1"/>
          <p:nvPr userDrawn="1">
            <p:custDataLst>
              <p:tags r:id="rId1"/>
            </p:custDataLst>
          </p:nvPr>
        </p:nvSpPr>
        <p:spPr>
          <a:xfrm>
            <a:off x="8864606" y="6295536"/>
            <a:ext cx="1969388"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solidFill>
                <a:latin typeface="+mn-lt"/>
                <a:ea typeface="+mn-ea"/>
                <a:cs typeface="+mn-cs"/>
              </a:rPr>
              <a:t>Document Classification: KPMG Confidential</a:t>
            </a:r>
          </a:p>
        </p:txBody>
      </p:sp>
      <p:sp>
        <p:nvSpPr>
          <p:cNvPr id="4" name="Shape 8">
            <a:extLst>
              <a:ext uri="{FF2B5EF4-FFF2-40B4-BE49-F238E27FC236}">
                <a16:creationId xmlns:a16="http://schemas.microsoft.com/office/drawing/2014/main" id="{FEACBC9C-FDC2-4718-A261-6371F0F60DE3}"/>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bg1"/>
                </a:solidFill>
                <a:latin typeface="+mn-lt"/>
                <a:ea typeface="Arial"/>
                <a:cs typeface="Arial" panose="020B0604020202020204" pitchFamily="34" charset="0"/>
              </a:rPr>
              <a:pPr algn="r"/>
              <a:t>‹#›</a:t>
            </a:fld>
            <a:endParaRPr lang="en-GB" sz="1000" dirty="0">
              <a:solidFill>
                <a:schemeClr val="bg1"/>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156A5C29-C797-4C37-9F34-9C206DC1B640}"/>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Graphic 8">
            <a:extLst>
              <a:ext uri="{FF2B5EF4-FFF2-40B4-BE49-F238E27FC236}">
                <a16:creationId xmlns:a16="http://schemas.microsoft.com/office/drawing/2014/main" id="{79D6C947-06F1-4188-A558-E10C77FF12CE}"/>
              </a:ext>
              <a:ext uri="{C183D7F6-B498-43B3-948B-1728B52AA6E4}">
                <adec:decorative xmlns:adec="http://schemas.microsoft.com/office/drawing/2017/decorative" val="1"/>
              </a:ext>
            </a:extLst>
          </p:cNvPr>
          <p:cNvSpPr/>
          <p:nvPr userDrawn="1"/>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bg1"/>
          </a:solidFill>
          <a:ln w="1683" cap="flat">
            <a:noFill/>
            <a:prstDash val="solid"/>
            <a:miter/>
          </a:ln>
        </p:spPr>
        <p:txBody>
          <a:bodyPr rtlCol="0" anchor="ctr"/>
          <a:lstStyle/>
          <a:p>
            <a:endParaRPr lang="en-GB" dirty="0"/>
          </a:p>
        </p:txBody>
      </p:sp>
    </p:spTree>
    <p:extLst>
      <p:ext uri="{BB962C8B-B14F-4D97-AF65-F5344CB8AC3E}">
        <p14:creationId xmlns:p14="http://schemas.microsoft.com/office/powerpoint/2010/main" val="35906853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1C8742-D774-4F89-A78A-3FE2DD10535D}"/>
              </a:ext>
            </a:extLst>
          </p:cNvPr>
          <p:cNvSpPr>
            <a:spLocks noGrp="1"/>
          </p:cNvSpPr>
          <p:nvPr>
            <p:ph type="title"/>
          </p:nvPr>
        </p:nvSpPr>
        <p:spPr/>
        <p:txBody>
          <a:bodyPr/>
          <a:lstStyle/>
          <a:p>
            <a:r>
              <a:rPr lang="en-US"/>
              <a:t>Click to edit Master title style</a:t>
            </a:r>
            <a:endParaRPr lang="en-GB"/>
          </a:p>
        </p:txBody>
      </p:sp>
      <p:sp>
        <p:nvSpPr>
          <p:cNvPr id="9" name="Text Placeholder 8"/>
          <p:cNvSpPr>
            <a:spLocks noGrp="1"/>
          </p:cNvSpPr>
          <p:nvPr>
            <p:ph type="body" sz="quarter" idx="10"/>
          </p:nvPr>
        </p:nvSpPr>
        <p:spPr>
          <a:xfrm>
            <a:off x="1003200" y="1330126"/>
            <a:ext cx="4968000" cy="454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3"/>
          </p:nvPr>
        </p:nvSpPr>
        <p:spPr>
          <a:xfrm>
            <a:off x="6220800" y="1330126"/>
            <a:ext cx="4968000" cy="4546800"/>
          </a:xfrm>
        </p:spPr>
        <p:txBody>
          <a:bodyPr anchor="ctr"/>
          <a:lstStyle>
            <a:lvl1pPr algn="ctr">
              <a:defRPr/>
            </a:lvl1pPr>
          </a:lstStyle>
          <a:p>
            <a:r>
              <a:rPr lang="en-US"/>
              <a:t>Click icon to add chart</a:t>
            </a:r>
            <a:endParaRPr lang="en-GB" dirty="0"/>
          </a:p>
        </p:txBody>
      </p:sp>
    </p:spTree>
    <p:extLst>
      <p:ext uri="{BB962C8B-B14F-4D97-AF65-F5344CB8AC3E}">
        <p14:creationId xmlns:p14="http://schemas.microsoft.com/office/powerpoint/2010/main" val="35845547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D32ADA-D319-4A1F-BF43-8C0B259FADD8}"/>
              </a:ext>
            </a:extLst>
          </p:cNvPr>
          <p:cNvSpPr>
            <a:spLocks noGrp="1"/>
          </p:cNvSpPr>
          <p:nvPr>
            <p:ph type="title"/>
          </p:nvPr>
        </p:nvSpPr>
        <p:spPr/>
        <p:txBody>
          <a:bodyPr/>
          <a:lstStyle/>
          <a:p>
            <a:r>
              <a:rPr lang="en-US"/>
              <a:t>Click to edit Master title style</a:t>
            </a:r>
            <a:endParaRPr lang="en-GB" dirty="0"/>
          </a:p>
        </p:txBody>
      </p:sp>
      <p:sp>
        <p:nvSpPr>
          <p:cNvPr id="9" name="Text Placeholder 8"/>
          <p:cNvSpPr>
            <a:spLocks noGrp="1"/>
          </p:cNvSpPr>
          <p:nvPr>
            <p:ph type="body" sz="quarter" idx="10"/>
          </p:nvPr>
        </p:nvSpPr>
        <p:spPr>
          <a:xfrm>
            <a:off x="1003200" y="1331360"/>
            <a:ext cx="10195200" cy="213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1"/>
          </p:nvPr>
        </p:nvSpPr>
        <p:spPr>
          <a:xfrm>
            <a:off x="1003200" y="3742126"/>
            <a:ext cx="10195200" cy="2135740"/>
          </a:xfrm>
        </p:spPr>
        <p:txBody>
          <a:bodyPr anchor="ctr"/>
          <a:lstStyle>
            <a:lvl1pPr algn="ctr">
              <a:defRPr/>
            </a:lvl1pPr>
          </a:lstStyle>
          <a:p>
            <a:r>
              <a:rPr lang="en-US"/>
              <a:t>Click icon to add chart</a:t>
            </a:r>
            <a:endParaRPr lang="en-GB" dirty="0"/>
          </a:p>
        </p:txBody>
      </p:sp>
    </p:spTree>
    <p:extLst>
      <p:ext uri="{BB962C8B-B14F-4D97-AF65-F5344CB8AC3E}">
        <p14:creationId xmlns:p14="http://schemas.microsoft.com/office/powerpoint/2010/main" val="22317500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Char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43F486-864A-4617-9E68-0A1C3CD9BA80}"/>
              </a:ext>
            </a:extLst>
          </p:cNvPr>
          <p:cNvSpPr>
            <a:spLocks noGrp="1"/>
          </p:cNvSpPr>
          <p:nvPr>
            <p:ph type="title"/>
          </p:nvPr>
        </p:nvSpPr>
        <p:spPr/>
        <p:txBody>
          <a:bodyPr/>
          <a:lstStyle/>
          <a:p>
            <a:r>
              <a:rPr lang="en-US"/>
              <a:t>Click to edit Master title style</a:t>
            </a:r>
            <a:endParaRPr lang="en-GB" dirty="0"/>
          </a:p>
        </p:txBody>
      </p:sp>
      <p:sp>
        <p:nvSpPr>
          <p:cNvPr id="6" name="Chart Placeholder 4"/>
          <p:cNvSpPr>
            <a:spLocks noGrp="1"/>
          </p:cNvSpPr>
          <p:nvPr>
            <p:ph type="chart" sz="quarter" idx="12"/>
          </p:nvPr>
        </p:nvSpPr>
        <p:spPr>
          <a:xfrm>
            <a:off x="1003200" y="1330126"/>
            <a:ext cx="4968000" cy="4546800"/>
          </a:xfrm>
        </p:spPr>
        <p:txBody>
          <a:bodyPr anchor="ctr"/>
          <a:lstStyle>
            <a:lvl1pPr algn="ctr">
              <a:defRPr/>
            </a:lvl1pPr>
          </a:lstStyle>
          <a:p>
            <a:r>
              <a:rPr lang="en-US"/>
              <a:t>Click icon to add chart</a:t>
            </a:r>
            <a:endParaRPr lang="en-GB" dirty="0"/>
          </a:p>
        </p:txBody>
      </p:sp>
      <p:sp>
        <p:nvSpPr>
          <p:cNvPr id="5" name="Chart Placeholder 4"/>
          <p:cNvSpPr>
            <a:spLocks noGrp="1"/>
          </p:cNvSpPr>
          <p:nvPr>
            <p:ph type="chart" sz="quarter" idx="11"/>
          </p:nvPr>
        </p:nvSpPr>
        <p:spPr>
          <a:xfrm>
            <a:off x="6220800" y="1330126"/>
            <a:ext cx="4968000" cy="4546800"/>
          </a:xfrm>
        </p:spPr>
        <p:txBody>
          <a:bodyPr anchor="ctr"/>
          <a:lstStyle>
            <a:lvl1pPr algn="ctr">
              <a:defRPr/>
            </a:lvl1pPr>
          </a:lstStyle>
          <a:p>
            <a:r>
              <a:rPr lang="en-US"/>
              <a:t>Click icon to add chart</a:t>
            </a:r>
            <a:endParaRPr lang="en-GB" dirty="0"/>
          </a:p>
        </p:txBody>
      </p:sp>
    </p:spTree>
    <p:extLst>
      <p:ext uri="{BB962C8B-B14F-4D97-AF65-F5344CB8AC3E}">
        <p14:creationId xmlns:p14="http://schemas.microsoft.com/office/powerpoint/2010/main" val="8916487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Column Chart &amp; Tex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93B809-7A30-47BC-953E-AF9FE10FDFBB}"/>
              </a:ext>
            </a:extLst>
          </p:cNvPr>
          <p:cNvSpPr>
            <a:spLocks noGrp="1"/>
          </p:cNvSpPr>
          <p:nvPr>
            <p:ph type="title"/>
          </p:nvPr>
        </p:nvSpPr>
        <p:spPr/>
        <p:txBody>
          <a:bodyPr/>
          <a:lstStyle/>
          <a:p>
            <a:r>
              <a:rPr lang="en-US"/>
              <a:t>Click to edit Master title style</a:t>
            </a:r>
            <a:endParaRPr lang="en-GB" dirty="0"/>
          </a:p>
        </p:txBody>
      </p:sp>
      <p:sp>
        <p:nvSpPr>
          <p:cNvPr id="7" name="Text Placeholder 8"/>
          <p:cNvSpPr>
            <a:spLocks noGrp="1"/>
          </p:cNvSpPr>
          <p:nvPr>
            <p:ph type="body" sz="quarter" idx="10"/>
          </p:nvPr>
        </p:nvSpPr>
        <p:spPr>
          <a:xfrm>
            <a:off x="1003200" y="1331360"/>
            <a:ext cx="3187200" cy="213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hart Placeholder 4"/>
          <p:cNvSpPr>
            <a:spLocks noGrp="1"/>
          </p:cNvSpPr>
          <p:nvPr>
            <p:ph type="chart" sz="quarter" idx="12"/>
          </p:nvPr>
        </p:nvSpPr>
        <p:spPr>
          <a:xfrm>
            <a:off x="1003200" y="3742126"/>
            <a:ext cx="3187200" cy="2134800"/>
          </a:xfrm>
        </p:spPr>
        <p:txBody>
          <a:bodyPr anchor="ctr"/>
          <a:lstStyle>
            <a:lvl1pPr algn="ctr">
              <a:defRPr/>
            </a:lvl1pPr>
          </a:lstStyle>
          <a:p>
            <a:r>
              <a:rPr lang="en-US"/>
              <a:t>Click icon to add chart</a:t>
            </a:r>
            <a:endParaRPr lang="en-GB" dirty="0"/>
          </a:p>
        </p:txBody>
      </p:sp>
      <p:sp>
        <p:nvSpPr>
          <p:cNvPr id="9" name="Text Placeholder 8"/>
          <p:cNvSpPr>
            <a:spLocks noGrp="1"/>
          </p:cNvSpPr>
          <p:nvPr>
            <p:ph type="body" sz="quarter" idx="14"/>
          </p:nvPr>
        </p:nvSpPr>
        <p:spPr>
          <a:xfrm>
            <a:off x="4507546" y="1331360"/>
            <a:ext cx="3187200" cy="213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1"/>
          </p:nvPr>
        </p:nvSpPr>
        <p:spPr>
          <a:xfrm>
            <a:off x="4507546" y="3742126"/>
            <a:ext cx="3187200" cy="2134800"/>
          </a:xfrm>
        </p:spPr>
        <p:txBody>
          <a:bodyPr anchor="ctr"/>
          <a:lstStyle>
            <a:lvl1pPr algn="ctr">
              <a:defRPr/>
            </a:lvl1pPr>
          </a:lstStyle>
          <a:p>
            <a:r>
              <a:rPr lang="en-US"/>
              <a:t>Click icon to add chart</a:t>
            </a:r>
            <a:endParaRPr lang="en-GB" dirty="0"/>
          </a:p>
        </p:txBody>
      </p:sp>
      <p:sp>
        <p:nvSpPr>
          <p:cNvPr id="10" name="Text Placeholder 8"/>
          <p:cNvSpPr>
            <a:spLocks noGrp="1"/>
          </p:cNvSpPr>
          <p:nvPr>
            <p:ph type="body" sz="quarter" idx="15"/>
          </p:nvPr>
        </p:nvSpPr>
        <p:spPr>
          <a:xfrm>
            <a:off x="8011892" y="1331360"/>
            <a:ext cx="3187200" cy="213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hart Placeholder 4"/>
          <p:cNvSpPr>
            <a:spLocks noGrp="1"/>
          </p:cNvSpPr>
          <p:nvPr>
            <p:ph type="chart" sz="quarter" idx="13"/>
          </p:nvPr>
        </p:nvSpPr>
        <p:spPr>
          <a:xfrm>
            <a:off x="8011892" y="3742126"/>
            <a:ext cx="3187200" cy="2134800"/>
          </a:xfrm>
        </p:spPr>
        <p:txBody>
          <a:bodyPr anchor="ctr"/>
          <a:lstStyle>
            <a:lvl1pPr algn="ctr">
              <a:defRPr/>
            </a:lvl1pPr>
          </a:lstStyle>
          <a:p>
            <a:r>
              <a:rPr lang="en-US"/>
              <a:t>Click icon to add chart</a:t>
            </a:r>
            <a:endParaRPr lang="en-GB" dirty="0"/>
          </a:p>
        </p:txBody>
      </p:sp>
    </p:spTree>
    <p:extLst>
      <p:ext uri="{BB962C8B-B14F-4D97-AF65-F5344CB8AC3E}">
        <p14:creationId xmlns:p14="http://schemas.microsoft.com/office/powerpoint/2010/main" val="39747774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5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F9AD75-9C5D-491A-8EB6-1E4763A9BC35}"/>
              </a:ext>
            </a:extLst>
          </p:cNvPr>
          <p:cNvSpPr>
            <a:spLocks noGrp="1"/>
          </p:cNvSpPr>
          <p:nvPr>
            <p:ph type="title"/>
          </p:nvPr>
        </p:nvSpPr>
        <p:spPr/>
        <p:txBody>
          <a:bodyPr/>
          <a:lstStyle/>
          <a:p>
            <a:r>
              <a:rPr lang="en-US"/>
              <a:t>Click to edit Master title style</a:t>
            </a:r>
            <a:endParaRPr lang="en-GB" dirty="0"/>
          </a:p>
        </p:txBody>
      </p:sp>
      <p:sp>
        <p:nvSpPr>
          <p:cNvPr id="13" name="Text Placeholder 12"/>
          <p:cNvSpPr>
            <a:spLocks noGrp="1"/>
          </p:cNvSpPr>
          <p:nvPr>
            <p:ph type="body" sz="quarter" idx="14" hasCustomPrompt="1"/>
          </p:nvPr>
        </p:nvSpPr>
        <p:spPr>
          <a:xfrm>
            <a:off x="1003200" y="1331913"/>
            <a:ext cx="1935163"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9" name="Text Placeholder 8"/>
          <p:cNvSpPr>
            <a:spLocks noGrp="1"/>
          </p:cNvSpPr>
          <p:nvPr>
            <p:ph type="body" sz="quarter" idx="10"/>
          </p:nvPr>
        </p:nvSpPr>
        <p:spPr>
          <a:xfrm>
            <a:off x="1003201"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12"/>
          <p:cNvSpPr>
            <a:spLocks noGrp="1"/>
          </p:cNvSpPr>
          <p:nvPr>
            <p:ph type="body" sz="quarter" idx="15" hasCustomPrompt="1"/>
          </p:nvPr>
        </p:nvSpPr>
        <p:spPr>
          <a:xfrm>
            <a:off x="3068984" y="1331913"/>
            <a:ext cx="1935163"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4" name="Text Placeholder 8"/>
          <p:cNvSpPr>
            <a:spLocks noGrp="1"/>
          </p:cNvSpPr>
          <p:nvPr>
            <p:ph type="body" sz="quarter" idx="11"/>
          </p:nvPr>
        </p:nvSpPr>
        <p:spPr>
          <a:xfrm>
            <a:off x="3068984"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p:cNvSpPr>
            <a:spLocks noGrp="1"/>
          </p:cNvSpPr>
          <p:nvPr>
            <p:ph type="body" sz="quarter" idx="16" hasCustomPrompt="1"/>
          </p:nvPr>
        </p:nvSpPr>
        <p:spPr>
          <a:xfrm>
            <a:off x="5134768" y="1331913"/>
            <a:ext cx="1935163"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5" name="Text Placeholder 8"/>
          <p:cNvSpPr>
            <a:spLocks noGrp="1"/>
          </p:cNvSpPr>
          <p:nvPr>
            <p:ph type="body" sz="quarter" idx="12"/>
          </p:nvPr>
        </p:nvSpPr>
        <p:spPr>
          <a:xfrm>
            <a:off x="5134768"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2"/>
          <p:cNvSpPr>
            <a:spLocks noGrp="1"/>
          </p:cNvSpPr>
          <p:nvPr>
            <p:ph type="body" sz="quarter" idx="17" hasCustomPrompt="1"/>
          </p:nvPr>
        </p:nvSpPr>
        <p:spPr>
          <a:xfrm>
            <a:off x="7200552" y="1331913"/>
            <a:ext cx="1935163"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6" name="Text Placeholder 8"/>
          <p:cNvSpPr>
            <a:spLocks noGrp="1"/>
          </p:cNvSpPr>
          <p:nvPr>
            <p:ph type="body" sz="quarter" idx="13"/>
          </p:nvPr>
        </p:nvSpPr>
        <p:spPr>
          <a:xfrm>
            <a:off x="7200552"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12"/>
          <p:cNvSpPr>
            <a:spLocks noGrp="1"/>
          </p:cNvSpPr>
          <p:nvPr>
            <p:ph type="body" sz="quarter" idx="18" hasCustomPrompt="1"/>
          </p:nvPr>
        </p:nvSpPr>
        <p:spPr>
          <a:xfrm>
            <a:off x="9266337" y="1331913"/>
            <a:ext cx="1935163"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p:cNvSpPr>
            <a:spLocks noGrp="1"/>
          </p:cNvSpPr>
          <p:nvPr>
            <p:ph type="body" sz="quarter" idx="19"/>
          </p:nvPr>
        </p:nvSpPr>
        <p:spPr>
          <a:xfrm>
            <a:off x="9266337"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567000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cess 5 Columns_Cobalt Blu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51C022-C0B7-4310-BC9F-D7C63034FE3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1" name="Text Placeholder 12">
            <a:extLst>
              <a:ext uri="{FF2B5EF4-FFF2-40B4-BE49-F238E27FC236}">
                <a16:creationId xmlns:a16="http://schemas.microsoft.com/office/drawing/2014/main" id="{D3A5B3AC-C2E0-40CF-9D31-036461F790D0}"/>
              </a:ext>
            </a:extLst>
          </p:cNvPr>
          <p:cNvSpPr>
            <a:spLocks noGrp="1"/>
          </p:cNvSpPr>
          <p:nvPr>
            <p:ph type="body" sz="quarter" idx="14" hasCustomPrompt="1"/>
          </p:nvPr>
        </p:nvSpPr>
        <p:spPr>
          <a:xfrm>
            <a:off x="1003200" y="1331913"/>
            <a:ext cx="1935163"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27" name="Text Placeholder 8">
            <a:extLst>
              <a:ext uri="{FF2B5EF4-FFF2-40B4-BE49-F238E27FC236}">
                <a16:creationId xmlns:a16="http://schemas.microsoft.com/office/drawing/2014/main" id="{A68D3E60-F95F-4250-92C1-89CF93433E23}"/>
              </a:ext>
            </a:extLst>
          </p:cNvPr>
          <p:cNvSpPr>
            <a:spLocks noGrp="1"/>
          </p:cNvSpPr>
          <p:nvPr>
            <p:ph type="body" sz="quarter" idx="10"/>
          </p:nvPr>
        </p:nvSpPr>
        <p:spPr>
          <a:xfrm>
            <a:off x="1003201"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2" name="Text Placeholder 12">
            <a:extLst>
              <a:ext uri="{FF2B5EF4-FFF2-40B4-BE49-F238E27FC236}">
                <a16:creationId xmlns:a16="http://schemas.microsoft.com/office/drawing/2014/main" id="{969E3860-942E-40E2-A1C8-AF5DF29675F7}"/>
              </a:ext>
            </a:extLst>
          </p:cNvPr>
          <p:cNvSpPr>
            <a:spLocks noGrp="1"/>
          </p:cNvSpPr>
          <p:nvPr>
            <p:ph type="body" sz="quarter" idx="15" hasCustomPrompt="1"/>
          </p:nvPr>
        </p:nvSpPr>
        <p:spPr>
          <a:xfrm>
            <a:off x="3068984" y="1331913"/>
            <a:ext cx="1935163"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28" name="Text Placeholder 8">
            <a:extLst>
              <a:ext uri="{FF2B5EF4-FFF2-40B4-BE49-F238E27FC236}">
                <a16:creationId xmlns:a16="http://schemas.microsoft.com/office/drawing/2014/main" id="{8D8E592C-F128-4E4B-970B-BFB5C0F2A492}"/>
              </a:ext>
            </a:extLst>
          </p:cNvPr>
          <p:cNvSpPr>
            <a:spLocks noGrp="1"/>
          </p:cNvSpPr>
          <p:nvPr>
            <p:ph type="body" sz="quarter" idx="11"/>
          </p:nvPr>
        </p:nvSpPr>
        <p:spPr>
          <a:xfrm>
            <a:off x="3068984"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Text Placeholder 12">
            <a:extLst>
              <a:ext uri="{FF2B5EF4-FFF2-40B4-BE49-F238E27FC236}">
                <a16:creationId xmlns:a16="http://schemas.microsoft.com/office/drawing/2014/main" id="{8E580107-2025-4C04-9884-4A6DBB63DE03}"/>
              </a:ext>
            </a:extLst>
          </p:cNvPr>
          <p:cNvSpPr>
            <a:spLocks noGrp="1"/>
          </p:cNvSpPr>
          <p:nvPr>
            <p:ph type="body" sz="quarter" idx="16" hasCustomPrompt="1"/>
          </p:nvPr>
        </p:nvSpPr>
        <p:spPr>
          <a:xfrm>
            <a:off x="5134768" y="1331913"/>
            <a:ext cx="1935163"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29" name="Text Placeholder 8">
            <a:extLst>
              <a:ext uri="{FF2B5EF4-FFF2-40B4-BE49-F238E27FC236}">
                <a16:creationId xmlns:a16="http://schemas.microsoft.com/office/drawing/2014/main" id="{EE6B17CD-E0EF-40A4-A171-4E4B731CE0D9}"/>
              </a:ext>
            </a:extLst>
          </p:cNvPr>
          <p:cNvSpPr>
            <a:spLocks noGrp="1"/>
          </p:cNvSpPr>
          <p:nvPr>
            <p:ph type="body" sz="quarter" idx="12"/>
          </p:nvPr>
        </p:nvSpPr>
        <p:spPr>
          <a:xfrm>
            <a:off x="5134768"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Text Placeholder 12">
            <a:extLst>
              <a:ext uri="{FF2B5EF4-FFF2-40B4-BE49-F238E27FC236}">
                <a16:creationId xmlns:a16="http://schemas.microsoft.com/office/drawing/2014/main" id="{BC4D5128-392D-4FC9-A83F-FA43203A40D7}"/>
              </a:ext>
            </a:extLst>
          </p:cNvPr>
          <p:cNvSpPr>
            <a:spLocks noGrp="1"/>
          </p:cNvSpPr>
          <p:nvPr>
            <p:ph type="body" sz="quarter" idx="17" hasCustomPrompt="1"/>
          </p:nvPr>
        </p:nvSpPr>
        <p:spPr>
          <a:xfrm>
            <a:off x="7200552" y="1331913"/>
            <a:ext cx="1935163"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30" name="Text Placeholder 8">
            <a:extLst>
              <a:ext uri="{FF2B5EF4-FFF2-40B4-BE49-F238E27FC236}">
                <a16:creationId xmlns:a16="http://schemas.microsoft.com/office/drawing/2014/main" id="{03C9A44B-2A8F-416D-A76B-F3A018572E3F}"/>
              </a:ext>
            </a:extLst>
          </p:cNvPr>
          <p:cNvSpPr>
            <a:spLocks noGrp="1"/>
          </p:cNvSpPr>
          <p:nvPr>
            <p:ph type="body" sz="quarter" idx="13"/>
          </p:nvPr>
        </p:nvSpPr>
        <p:spPr>
          <a:xfrm>
            <a:off x="7200552"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5" name="Text Placeholder 12">
            <a:extLst>
              <a:ext uri="{FF2B5EF4-FFF2-40B4-BE49-F238E27FC236}">
                <a16:creationId xmlns:a16="http://schemas.microsoft.com/office/drawing/2014/main" id="{A8EB5529-8601-4864-9983-FBB672B8B9FF}"/>
              </a:ext>
            </a:extLst>
          </p:cNvPr>
          <p:cNvSpPr>
            <a:spLocks noGrp="1"/>
          </p:cNvSpPr>
          <p:nvPr>
            <p:ph type="body" sz="quarter" idx="18" hasCustomPrompt="1"/>
          </p:nvPr>
        </p:nvSpPr>
        <p:spPr>
          <a:xfrm>
            <a:off x="9266337" y="1331913"/>
            <a:ext cx="1935163"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36" name="Text Placeholder 8">
            <a:extLst>
              <a:ext uri="{FF2B5EF4-FFF2-40B4-BE49-F238E27FC236}">
                <a16:creationId xmlns:a16="http://schemas.microsoft.com/office/drawing/2014/main" id="{4715BC67-F699-49E6-B5D7-22ED9DFA817E}"/>
              </a:ext>
            </a:extLst>
          </p:cNvPr>
          <p:cNvSpPr>
            <a:spLocks noGrp="1"/>
          </p:cNvSpPr>
          <p:nvPr>
            <p:ph type="body" sz="quarter" idx="19"/>
          </p:nvPr>
        </p:nvSpPr>
        <p:spPr>
          <a:xfrm>
            <a:off x="9266337" y="1936712"/>
            <a:ext cx="1728000" cy="3940213"/>
          </a:xfrm>
          <a:solidFill>
            <a:schemeClr val="accent1">
              <a:lumMod val="20000"/>
              <a:lumOff val="80000"/>
            </a:schemeClr>
          </a:solidFill>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8583925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6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580C36-1E70-46DD-9783-AFD66B7DEC90}"/>
              </a:ext>
              <a:ext uri="{C183D7F6-B498-43B3-948B-1728B52AA6E4}">
                <adec:decorative xmlns:adec="http://schemas.microsoft.com/office/drawing/2017/decorative" val="1"/>
              </a:ext>
            </a:extLst>
          </p:cNvPr>
          <p:cNvSpPr/>
          <p:nvPr userDrawn="1"/>
        </p:nvSpPr>
        <p:spPr>
          <a:xfrm>
            <a:off x="0" y="0"/>
            <a:ext cx="12192000" cy="26860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7" name="Title 6">
            <a:extLst>
              <a:ext uri="{FF2B5EF4-FFF2-40B4-BE49-F238E27FC236}">
                <a16:creationId xmlns:a16="http://schemas.microsoft.com/office/drawing/2014/main" id="{59724627-195E-4BFD-9A60-FFD6EECF128B}"/>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10" name="Text Placeholder 9">
            <a:extLst>
              <a:ext uri="{FF2B5EF4-FFF2-40B4-BE49-F238E27FC236}">
                <a16:creationId xmlns:a16="http://schemas.microsoft.com/office/drawing/2014/main" id="{38557E01-A30E-46EA-BAB3-4F33E0992F32}"/>
              </a:ext>
            </a:extLst>
          </p:cNvPr>
          <p:cNvSpPr>
            <a:spLocks noGrp="1"/>
          </p:cNvSpPr>
          <p:nvPr>
            <p:ph type="body" sz="quarter" idx="21"/>
          </p:nvPr>
        </p:nvSpPr>
        <p:spPr>
          <a:xfrm>
            <a:off x="995363" y="1330325"/>
            <a:ext cx="10185400" cy="538609"/>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9" name="Text Placeholder 8"/>
          <p:cNvSpPr>
            <a:spLocks noGrp="1"/>
          </p:cNvSpPr>
          <p:nvPr>
            <p:ph type="body" sz="quarter" idx="10"/>
          </p:nvPr>
        </p:nvSpPr>
        <p:spPr>
          <a:xfrm>
            <a:off x="1003200"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2720597"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4437994"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6155391"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8">
            <a:extLst>
              <a:ext uri="{FF2B5EF4-FFF2-40B4-BE49-F238E27FC236}">
                <a16:creationId xmlns:a16="http://schemas.microsoft.com/office/drawing/2014/main" id="{E469478F-D315-4922-A7E4-E575455BF352}"/>
              </a:ext>
            </a:extLst>
          </p:cNvPr>
          <p:cNvSpPr>
            <a:spLocks noGrp="1"/>
          </p:cNvSpPr>
          <p:nvPr>
            <p:ph type="body" sz="quarter" idx="20"/>
          </p:nvPr>
        </p:nvSpPr>
        <p:spPr>
          <a:xfrm>
            <a:off x="7872788"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8"/>
          <p:cNvSpPr>
            <a:spLocks noGrp="1"/>
          </p:cNvSpPr>
          <p:nvPr>
            <p:ph type="body" sz="quarter" idx="19"/>
          </p:nvPr>
        </p:nvSpPr>
        <p:spPr>
          <a:xfrm>
            <a:off x="9590187" y="2009775"/>
            <a:ext cx="1598613" cy="3867150"/>
          </a:xfrm>
          <a:solidFill>
            <a:schemeClr val="bg1"/>
          </a:solidFill>
          <a:ln w="6350">
            <a:solidFill>
              <a:schemeClr val="accent1"/>
            </a:solidFill>
          </a:ln>
        </p:spPr>
        <p:txBody>
          <a:bodyPr lIns="108000" tIns="108000" rIns="108000" bIns="108000"/>
          <a:lstStyle>
            <a:lvl1pPr algn="l">
              <a:defRPr sz="1400"/>
            </a:lvl1pPr>
            <a:lvl2pPr algn="l">
              <a:defRPr sz="1400"/>
            </a:lvl2pPr>
            <a:lvl3pPr algn="l">
              <a:defRPr sz="1400"/>
            </a:lvl3pPr>
            <a:lvl4pPr algn="l">
              <a:defRPr sz="1400"/>
            </a:lvl4pPr>
            <a:lvl5pPr algn="l">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584031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cess 4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70D7C0-6953-439A-A54E-CED56520F828}"/>
              </a:ext>
            </a:extLst>
          </p:cNvPr>
          <p:cNvSpPr>
            <a:spLocks noGrp="1"/>
          </p:cNvSpPr>
          <p:nvPr>
            <p:ph type="title"/>
          </p:nvPr>
        </p:nvSpPr>
        <p:spPr/>
        <p:txBody>
          <a:bodyPr/>
          <a:lstStyle/>
          <a:p>
            <a:r>
              <a:rPr lang="en-US"/>
              <a:t>Click to edit Master title style</a:t>
            </a:r>
            <a:endParaRPr lang="en-GB" dirty="0"/>
          </a:p>
        </p:txBody>
      </p:sp>
      <p:sp>
        <p:nvSpPr>
          <p:cNvPr id="13" name="Text Placeholder 12"/>
          <p:cNvSpPr>
            <a:spLocks noGrp="1"/>
          </p:cNvSpPr>
          <p:nvPr>
            <p:ph type="body" sz="quarter" idx="14" hasCustomPrompt="1"/>
          </p:nvPr>
        </p:nvSpPr>
        <p:spPr>
          <a:xfrm>
            <a:off x="1003200" y="1331913"/>
            <a:ext cx="2424887"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9" name="Text Placeholder 8"/>
          <p:cNvSpPr>
            <a:spLocks noGrp="1"/>
          </p:cNvSpPr>
          <p:nvPr>
            <p:ph type="body" sz="quarter" idx="10"/>
          </p:nvPr>
        </p:nvSpPr>
        <p:spPr>
          <a:xfrm>
            <a:off x="1003200"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12"/>
          <p:cNvSpPr>
            <a:spLocks noGrp="1"/>
          </p:cNvSpPr>
          <p:nvPr>
            <p:ph type="body" sz="quarter" idx="15" hasCustomPrompt="1"/>
          </p:nvPr>
        </p:nvSpPr>
        <p:spPr>
          <a:xfrm>
            <a:off x="3593775" y="1331913"/>
            <a:ext cx="2424887"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4" name="Text Placeholder 8"/>
          <p:cNvSpPr>
            <a:spLocks noGrp="1"/>
          </p:cNvSpPr>
          <p:nvPr>
            <p:ph type="body" sz="quarter" idx="11"/>
          </p:nvPr>
        </p:nvSpPr>
        <p:spPr>
          <a:xfrm>
            <a:off x="3593775"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p:cNvSpPr>
            <a:spLocks noGrp="1"/>
          </p:cNvSpPr>
          <p:nvPr>
            <p:ph type="body" sz="quarter" idx="16" hasCustomPrompt="1"/>
          </p:nvPr>
        </p:nvSpPr>
        <p:spPr>
          <a:xfrm>
            <a:off x="6184350" y="1331913"/>
            <a:ext cx="2424887"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5" name="Text Placeholder 8"/>
          <p:cNvSpPr>
            <a:spLocks noGrp="1"/>
          </p:cNvSpPr>
          <p:nvPr>
            <p:ph type="body" sz="quarter" idx="12"/>
          </p:nvPr>
        </p:nvSpPr>
        <p:spPr>
          <a:xfrm>
            <a:off x="6184350"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2"/>
          <p:cNvSpPr>
            <a:spLocks noGrp="1"/>
          </p:cNvSpPr>
          <p:nvPr>
            <p:ph type="body" sz="quarter" idx="17" hasCustomPrompt="1"/>
          </p:nvPr>
        </p:nvSpPr>
        <p:spPr>
          <a:xfrm>
            <a:off x="8774926" y="1331913"/>
            <a:ext cx="2424887" cy="604800"/>
          </a:xfrm>
          <a:prstGeom prst="homePlate">
            <a:avLst>
              <a:gd name="adj" fmla="val 34200"/>
            </a:avLst>
          </a:prstGeom>
          <a:solidFill>
            <a:schemeClr val="accent2"/>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6" name="Text Placeholder 8"/>
          <p:cNvSpPr>
            <a:spLocks noGrp="1"/>
          </p:cNvSpPr>
          <p:nvPr>
            <p:ph type="body" sz="quarter" idx="13"/>
          </p:nvPr>
        </p:nvSpPr>
        <p:spPr>
          <a:xfrm>
            <a:off x="8774926"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189487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cess 4 Columns_Cobalt Blu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90D0D6-CEB9-47AA-B0BF-EB213FE3B803}"/>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19" name="Text Placeholder 12">
            <a:extLst>
              <a:ext uri="{FF2B5EF4-FFF2-40B4-BE49-F238E27FC236}">
                <a16:creationId xmlns:a16="http://schemas.microsoft.com/office/drawing/2014/main" id="{3C84B130-9B9F-460C-87A1-4E3012ECEA7A}"/>
              </a:ext>
            </a:extLst>
          </p:cNvPr>
          <p:cNvSpPr>
            <a:spLocks noGrp="1"/>
          </p:cNvSpPr>
          <p:nvPr>
            <p:ph type="body" sz="quarter" idx="14" hasCustomPrompt="1"/>
          </p:nvPr>
        </p:nvSpPr>
        <p:spPr>
          <a:xfrm>
            <a:off x="1003200" y="1331913"/>
            <a:ext cx="2424887"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1" name="Text Placeholder 8">
            <a:extLst>
              <a:ext uri="{FF2B5EF4-FFF2-40B4-BE49-F238E27FC236}">
                <a16:creationId xmlns:a16="http://schemas.microsoft.com/office/drawing/2014/main" id="{ABA5FBEF-FE77-4CC8-B2D5-D94327DAF658}"/>
              </a:ext>
            </a:extLst>
          </p:cNvPr>
          <p:cNvSpPr>
            <a:spLocks noGrp="1"/>
          </p:cNvSpPr>
          <p:nvPr>
            <p:ph type="body" sz="quarter" idx="10"/>
          </p:nvPr>
        </p:nvSpPr>
        <p:spPr>
          <a:xfrm>
            <a:off x="1003200"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12">
            <a:extLst>
              <a:ext uri="{FF2B5EF4-FFF2-40B4-BE49-F238E27FC236}">
                <a16:creationId xmlns:a16="http://schemas.microsoft.com/office/drawing/2014/main" id="{FC076374-F8FA-413A-9C7F-81C823512353}"/>
              </a:ext>
            </a:extLst>
          </p:cNvPr>
          <p:cNvSpPr>
            <a:spLocks noGrp="1"/>
          </p:cNvSpPr>
          <p:nvPr>
            <p:ph type="body" sz="quarter" idx="15" hasCustomPrompt="1"/>
          </p:nvPr>
        </p:nvSpPr>
        <p:spPr>
          <a:xfrm>
            <a:off x="3593775" y="1331913"/>
            <a:ext cx="2424887"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a:extLst>
              <a:ext uri="{FF2B5EF4-FFF2-40B4-BE49-F238E27FC236}">
                <a16:creationId xmlns:a16="http://schemas.microsoft.com/office/drawing/2014/main" id="{659D9BAA-2BF4-4A94-BAA4-5D091A296246}"/>
              </a:ext>
            </a:extLst>
          </p:cNvPr>
          <p:cNvSpPr>
            <a:spLocks noGrp="1"/>
          </p:cNvSpPr>
          <p:nvPr>
            <p:ph type="body" sz="quarter" idx="11"/>
          </p:nvPr>
        </p:nvSpPr>
        <p:spPr>
          <a:xfrm>
            <a:off x="3593775"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12">
            <a:extLst>
              <a:ext uri="{FF2B5EF4-FFF2-40B4-BE49-F238E27FC236}">
                <a16:creationId xmlns:a16="http://schemas.microsoft.com/office/drawing/2014/main" id="{92DC24D7-E120-435A-8A2A-98E939AC4C9C}"/>
              </a:ext>
            </a:extLst>
          </p:cNvPr>
          <p:cNvSpPr>
            <a:spLocks noGrp="1"/>
          </p:cNvSpPr>
          <p:nvPr>
            <p:ph type="body" sz="quarter" idx="16" hasCustomPrompt="1"/>
          </p:nvPr>
        </p:nvSpPr>
        <p:spPr>
          <a:xfrm>
            <a:off x="6184350" y="1331913"/>
            <a:ext cx="2424887"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4" name="Text Placeholder 8">
            <a:extLst>
              <a:ext uri="{FF2B5EF4-FFF2-40B4-BE49-F238E27FC236}">
                <a16:creationId xmlns:a16="http://schemas.microsoft.com/office/drawing/2014/main" id="{E3D170C1-7106-44D2-A62F-A804F244A090}"/>
              </a:ext>
            </a:extLst>
          </p:cNvPr>
          <p:cNvSpPr>
            <a:spLocks noGrp="1"/>
          </p:cNvSpPr>
          <p:nvPr>
            <p:ph type="body" sz="quarter" idx="12"/>
          </p:nvPr>
        </p:nvSpPr>
        <p:spPr>
          <a:xfrm>
            <a:off x="6184350"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12">
            <a:extLst>
              <a:ext uri="{FF2B5EF4-FFF2-40B4-BE49-F238E27FC236}">
                <a16:creationId xmlns:a16="http://schemas.microsoft.com/office/drawing/2014/main" id="{41F15369-328E-43E6-894F-1F86414EB3F0}"/>
              </a:ext>
            </a:extLst>
          </p:cNvPr>
          <p:cNvSpPr>
            <a:spLocks noGrp="1"/>
          </p:cNvSpPr>
          <p:nvPr>
            <p:ph type="body" sz="quarter" idx="17" hasCustomPrompt="1"/>
          </p:nvPr>
        </p:nvSpPr>
        <p:spPr>
          <a:xfrm>
            <a:off x="8774926" y="1331913"/>
            <a:ext cx="2424887" cy="604800"/>
          </a:xfrm>
          <a:prstGeom prst="homePlate">
            <a:avLst>
              <a:gd name="adj" fmla="val 34200"/>
            </a:avLst>
          </a:prstGeom>
          <a:solidFill>
            <a:schemeClr val="accent1"/>
          </a:solidFill>
        </p:spPr>
        <p:txBody>
          <a:bodyPr lIns="108000" tIns="108000" rIns="108000" bIns="108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8" name="Text Placeholder 8">
            <a:extLst>
              <a:ext uri="{FF2B5EF4-FFF2-40B4-BE49-F238E27FC236}">
                <a16:creationId xmlns:a16="http://schemas.microsoft.com/office/drawing/2014/main" id="{5DDAC4CF-AC2F-4D83-9FB0-DDFB71EE9A2C}"/>
              </a:ext>
            </a:extLst>
          </p:cNvPr>
          <p:cNvSpPr>
            <a:spLocks noGrp="1"/>
          </p:cNvSpPr>
          <p:nvPr>
            <p:ph type="body" sz="quarter" idx="13"/>
          </p:nvPr>
        </p:nvSpPr>
        <p:spPr>
          <a:xfrm>
            <a:off x="8774926" y="1936713"/>
            <a:ext cx="2196000" cy="3940213"/>
          </a:xfrm>
          <a:solidFill>
            <a:schemeClr val="accent1">
              <a:lumMod val="20000"/>
              <a:lumOff val="80000"/>
            </a:schemeClr>
          </a:solidFill>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367122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ad Box with Icon and Center Text Box">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CCA206-C726-4930-8059-66751EC1483B}"/>
              </a:ext>
            </a:extLst>
          </p:cNvPr>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17" name="Text Placeholder 16">
            <a:extLst>
              <a:ext uri="{FF2B5EF4-FFF2-40B4-BE49-F238E27FC236}">
                <a16:creationId xmlns:a16="http://schemas.microsoft.com/office/drawing/2014/main" id="{919862B5-E58D-4F98-8070-F04E6659AC38}"/>
              </a:ext>
            </a:extLst>
          </p:cNvPr>
          <p:cNvSpPr>
            <a:spLocks noGrp="1"/>
          </p:cNvSpPr>
          <p:nvPr>
            <p:ph type="body" sz="quarter" idx="53"/>
          </p:nvPr>
        </p:nvSpPr>
        <p:spPr>
          <a:xfrm>
            <a:off x="1003346" y="1330325"/>
            <a:ext cx="4967685" cy="2132614"/>
          </a:xfrm>
          <a:custGeom>
            <a:avLst/>
            <a:gdLst>
              <a:gd name="connsiteX0" fmla="*/ 0 w 4967685"/>
              <a:gd name="connsiteY0" fmla="*/ 0 h 2132614"/>
              <a:gd name="connsiteX1" fmla="*/ 4967685 w 4967685"/>
              <a:gd name="connsiteY1" fmla="*/ 0 h 2132614"/>
              <a:gd name="connsiteX2" fmla="*/ 4967685 w 4967685"/>
              <a:gd name="connsiteY2" fmla="*/ 1013538 h 2132614"/>
              <a:gd name="connsiteX3" fmla="*/ 3364916 w 4967685"/>
              <a:gd name="connsiteY3" fmla="*/ 1013538 h 2132614"/>
              <a:gd name="connsiteX4" fmla="*/ 3364916 w 4967685"/>
              <a:gd name="connsiteY4" fmla="*/ 2132614 h 2132614"/>
              <a:gd name="connsiteX5" fmla="*/ 0 w 4967685"/>
              <a:gd name="connsiteY5" fmla="*/ 2132614 h 21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7685" h="2132614">
                <a:moveTo>
                  <a:pt x="0" y="0"/>
                </a:moveTo>
                <a:lnTo>
                  <a:pt x="4967685" y="0"/>
                </a:lnTo>
                <a:lnTo>
                  <a:pt x="4967685" y="1013538"/>
                </a:lnTo>
                <a:lnTo>
                  <a:pt x="3364916" y="1013538"/>
                </a:lnTo>
                <a:lnTo>
                  <a:pt x="3364916" y="2132614"/>
                </a:lnTo>
                <a:lnTo>
                  <a:pt x="0" y="2132614"/>
                </a:lnTo>
                <a:close/>
              </a:path>
            </a:pathLst>
          </a:custGeom>
          <a:solidFill>
            <a:schemeClr val="accent1">
              <a:lumMod val="20000"/>
              <a:lumOff val="80000"/>
            </a:schemeClr>
          </a:solidFill>
          <a:ln w="12700">
            <a:noFill/>
          </a:ln>
        </p:spPr>
        <p:txBody>
          <a:bodyPr wrap="square" lIns="108000" tIns="108000" rIns="1872000" bIns="108000">
            <a:no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17">
            <a:extLst>
              <a:ext uri="{FF2B5EF4-FFF2-40B4-BE49-F238E27FC236}">
                <a16:creationId xmlns:a16="http://schemas.microsoft.com/office/drawing/2014/main" id="{AEEBDCDC-F212-4ED4-8D32-7B1BC919EF2D}"/>
              </a:ext>
            </a:extLst>
          </p:cNvPr>
          <p:cNvSpPr>
            <a:spLocks noGrp="1"/>
          </p:cNvSpPr>
          <p:nvPr>
            <p:ph type="body" sz="quarter" idx="55"/>
          </p:nvPr>
        </p:nvSpPr>
        <p:spPr>
          <a:xfrm>
            <a:off x="6232260" y="1330325"/>
            <a:ext cx="4970724" cy="2132614"/>
          </a:xfrm>
          <a:custGeom>
            <a:avLst/>
            <a:gdLst>
              <a:gd name="connsiteX0" fmla="*/ 0 w 4970724"/>
              <a:gd name="connsiteY0" fmla="*/ 0 h 2132614"/>
              <a:gd name="connsiteX1" fmla="*/ 4970724 w 4970724"/>
              <a:gd name="connsiteY1" fmla="*/ 0 h 2132614"/>
              <a:gd name="connsiteX2" fmla="*/ 4970724 w 4970724"/>
              <a:gd name="connsiteY2" fmla="*/ 2132614 h 2132614"/>
              <a:gd name="connsiteX3" fmla="*/ 1602767 w 4970724"/>
              <a:gd name="connsiteY3" fmla="*/ 2132614 h 2132614"/>
              <a:gd name="connsiteX4" fmla="*/ 1602767 w 4970724"/>
              <a:gd name="connsiteY4" fmla="*/ 1013538 h 2132614"/>
              <a:gd name="connsiteX5" fmla="*/ 0 w 4970724"/>
              <a:gd name="connsiteY5" fmla="*/ 1013538 h 21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0724" h="2132614">
                <a:moveTo>
                  <a:pt x="0" y="0"/>
                </a:moveTo>
                <a:lnTo>
                  <a:pt x="4970724" y="0"/>
                </a:lnTo>
                <a:lnTo>
                  <a:pt x="4970724" y="2132614"/>
                </a:lnTo>
                <a:lnTo>
                  <a:pt x="1602767" y="2132614"/>
                </a:lnTo>
                <a:lnTo>
                  <a:pt x="1602767" y="1013538"/>
                </a:lnTo>
                <a:lnTo>
                  <a:pt x="0" y="1013538"/>
                </a:lnTo>
                <a:close/>
              </a:path>
            </a:pathLst>
          </a:custGeom>
          <a:solidFill>
            <a:schemeClr val="accent1">
              <a:lumMod val="20000"/>
              <a:lumOff val="80000"/>
            </a:schemeClr>
          </a:solidFill>
          <a:ln w="12700">
            <a:noFill/>
          </a:ln>
        </p:spPr>
        <p:txBody>
          <a:bodyPr wrap="square" lIns="1872000" tIns="108000" rIns="108000" bIns="108000">
            <a:no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0"/>
          <p:cNvSpPr>
            <a:spLocks noGrp="1"/>
          </p:cNvSpPr>
          <p:nvPr>
            <p:ph type="body" sz="quarter" idx="21"/>
          </p:nvPr>
        </p:nvSpPr>
        <p:spPr bwMode="gray">
          <a:xfrm>
            <a:off x="4571176" y="2546022"/>
            <a:ext cx="3049649" cy="2118398"/>
          </a:xfrm>
          <a:prstGeom prst="rect">
            <a:avLst/>
          </a:prstGeom>
          <a:solidFill>
            <a:schemeClr val="accent1"/>
          </a:solidFill>
          <a:ln>
            <a:noFill/>
          </a:ln>
        </p:spPr>
        <p:txBody>
          <a:bodyPr lIns="108000" tIns="108000" rIns="108000" bIns="108000" anchor="ctr" anchorCtr="1">
            <a:noAutofit/>
          </a:bodyPr>
          <a:lstStyle>
            <a:lvl1pPr algn="ctr">
              <a:defRPr sz="1400">
                <a:solidFill>
                  <a:schemeClr val="bg1"/>
                </a:solidFill>
                <a:latin typeface="+mn-lt"/>
                <a:cs typeface="Arial" panose="020B0604020202020204" pitchFamily="34" charset="0"/>
              </a:defRPr>
            </a:lvl1pPr>
          </a:lstStyle>
          <a:p>
            <a:pPr lvl="0"/>
            <a:r>
              <a:rPr lang="en-US"/>
              <a:t>Click to edit Master text styles</a:t>
            </a:r>
          </a:p>
        </p:txBody>
      </p:sp>
      <p:sp>
        <p:nvSpPr>
          <p:cNvPr id="20" name="Text Placeholder 19">
            <a:extLst>
              <a:ext uri="{FF2B5EF4-FFF2-40B4-BE49-F238E27FC236}">
                <a16:creationId xmlns:a16="http://schemas.microsoft.com/office/drawing/2014/main" id="{BE0E984E-3A85-42BD-A2C6-26D3EB300D8B}"/>
              </a:ext>
            </a:extLst>
          </p:cNvPr>
          <p:cNvSpPr>
            <a:spLocks noGrp="1"/>
          </p:cNvSpPr>
          <p:nvPr>
            <p:ph type="body" sz="quarter" idx="54"/>
          </p:nvPr>
        </p:nvSpPr>
        <p:spPr>
          <a:xfrm>
            <a:off x="1003346" y="3747502"/>
            <a:ext cx="4967685" cy="2132614"/>
          </a:xfrm>
          <a:custGeom>
            <a:avLst/>
            <a:gdLst>
              <a:gd name="connsiteX0" fmla="*/ 0 w 4967685"/>
              <a:gd name="connsiteY0" fmla="*/ 0 h 2132614"/>
              <a:gd name="connsiteX1" fmla="*/ 3364916 w 4967685"/>
              <a:gd name="connsiteY1" fmla="*/ 0 h 2132614"/>
              <a:gd name="connsiteX2" fmla="*/ 3364916 w 4967685"/>
              <a:gd name="connsiteY2" fmla="*/ 1119077 h 2132614"/>
              <a:gd name="connsiteX3" fmla="*/ 4967685 w 4967685"/>
              <a:gd name="connsiteY3" fmla="*/ 1119077 h 2132614"/>
              <a:gd name="connsiteX4" fmla="*/ 4967685 w 4967685"/>
              <a:gd name="connsiteY4" fmla="*/ 2132614 h 2132614"/>
              <a:gd name="connsiteX5" fmla="*/ 0 w 4967685"/>
              <a:gd name="connsiteY5" fmla="*/ 2132614 h 21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7685" h="2132614">
                <a:moveTo>
                  <a:pt x="0" y="0"/>
                </a:moveTo>
                <a:lnTo>
                  <a:pt x="3364916" y="0"/>
                </a:lnTo>
                <a:lnTo>
                  <a:pt x="3364916" y="1119077"/>
                </a:lnTo>
                <a:lnTo>
                  <a:pt x="4967685" y="1119077"/>
                </a:lnTo>
                <a:lnTo>
                  <a:pt x="4967685" y="2132614"/>
                </a:lnTo>
                <a:lnTo>
                  <a:pt x="0" y="2132614"/>
                </a:lnTo>
                <a:close/>
              </a:path>
            </a:pathLst>
          </a:custGeom>
          <a:solidFill>
            <a:schemeClr val="accent1">
              <a:lumMod val="20000"/>
              <a:lumOff val="80000"/>
            </a:schemeClr>
          </a:solidFill>
          <a:ln w="12700">
            <a:noFill/>
          </a:ln>
        </p:spPr>
        <p:txBody>
          <a:bodyPr wrap="square" lIns="108000" tIns="108000" rIns="1872000" bIns="108000">
            <a:no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18">
            <a:extLst>
              <a:ext uri="{FF2B5EF4-FFF2-40B4-BE49-F238E27FC236}">
                <a16:creationId xmlns:a16="http://schemas.microsoft.com/office/drawing/2014/main" id="{4DB6DB5B-6EBB-4E77-8ECE-2DE4424BD660}"/>
              </a:ext>
            </a:extLst>
          </p:cNvPr>
          <p:cNvSpPr>
            <a:spLocks noGrp="1"/>
          </p:cNvSpPr>
          <p:nvPr>
            <p:ph type="body" sz="quarter" idx="56"/>
          </p:nvPr>
        </p:nvSpPr>
        <p:spPr>
          <a:xfrm>
            <a:off x="6232260" y="3747502"/>
            <a:ext cx="4970724" cy="2132614"/>
          </a:xfrm>
          <a:custGeom>
            <a:avLst/>
            <a:gdLst>
              <a:gd name="connsiteX0" fmla="*/ 1602767 w 4970724"/>
              <a:gd name="connsiteY0" fmla="*/ 0 h 2132614"/>
              <a:gd name="connsiteX1" fmla="*/ 4970724 w 4970724"/>
              <a:gd name="connsiteY1" fmla="*/ 0 h 2132614"/>
              <a:gd name="connsiteX2" fmla="*/ 4970724 w 4970724"/>
              <a:gd name="connsiteY2" fmla="*/ 2132614 h 2132614"/>
              <a:gd name="connsiteX3" fmla="*/ 0 w 4970724"/>
              <a:gd name="connsiteY3" fmla="*/ 2132614 h 2132614"/>
              <a:gd name="connsiteX4" fmla="*/ 0 w 4970724"/>
              <a:gd name="connsiteY4" fmla="*/ 1119077 h 2132614"/>
              <a:gd name="connsiteX5" fmla="*/ 1602767 w 4970724"/>
              <a:gd name="connsiteY5" fmla="*/ 1119077 h 21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0724" h="2132614">
                <a:moveTo>
                  <a:pt x="1602767" y="0"/>
                </a:moveTo>
                <a:lnTo>
                  <a:pt x="4970724" y="0"/>
                </a:lnTo>
                <a:lnTo>
                  <a:pt x="4970724" y="2132614"/>
                </a:lnTo>
                <a:lnTo>
                  <a:pt x="0" y="2132614"/>
                </a:lnTo>
                <a:lnTo>
                  <a:pt x="0" y="1119077"/>
                </a:lnTo>
                <a:lnTo>
                  <a:pt x="1602767" y="1119077"/>
                </a:lnTo>
                <a:close/>
              </a:path>
            </a:pathLst>
          </a:custGeom>
          <a:solidFill>
            <a:schemeClr val="accent1">
              <a:lumMod val="20000"/>
              <a:lumOff val="80000"/>
            </a:schemeClr>
          </a:solidFill>
          <a:ln w="12700">
            <a:noFill/>
          </a:ln>
        </p:spPr>
        <p:txBody>
          <a:bodyPr wrap="square" lIns="1872000" tIns="108000" rIns="108000" bIns="108000">
            <a:no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9221710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Column Blue Headin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76913D-77B2-43C9-9A9E-B86D68E16B74}"/>
              </a:ext>
            </a:extLst>
          </p:cNvPr>
          <p:cNvSpPr>
            <a:spLocks noGrp="1"/>
          </p:cNvSpPr>
          <p:nvPr>
            <p:ph type="title"/>
          </p:nvPr>
        </p:nvSpPr>
        <p:spPr/>
        <p:txBody>
          <a:bodyPr/>
          <a:lstStyle/>
          <a:p>
            <a:r>
              <a:rPr lang="en-US"/>
              <a:t>Click to edit Master title style</a:t>
            </a:r>
            <a:endParaRPr lang="en-GB" dirty="0"/>
          </a:p>
        </p:txBody>
      </p:sp>
      <p:sp>
        <p:nvSpPr>
          <p:cNvPr id="20" name="Text Placeholder 8"/>
          <p:cNvSpPr>
            <a:spLocks noGrp="1"/>
          </p:cNvSpPr>
          <p:nvPr>
            <p:ph type="body" sz="quarter" idx="20"/>
          </p:nvPr>
        </p:nvSpPr>
        <p:spPr>
          <a:xfrm>
            <a:off x="1003200" y="1331913"/>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9" name="Text Placeholder 8"/>
          <p:cNvSpPr>
            <a:spLocks noGrp="1"/>
          </p:cNvSpPr>
          <p:nvPr>
            <p:ph type="body" sz="quarter" idx="19"/>
          </p:nvPr>
        </p:nvSpPr>
        <p:spPr>
          <a:xfrm>
            <a:off x="1003200" y="1720713"/>
            <a:ext cx="4968000" cy="4156211"/>
          </a:xfrm>
          <a:solidFill>
            <a:schemeClr val="accent1">
              <a:lumMod val="20000"/>
              <a:lumOff val="80000"/>
            </a:schemeClr>
          </a:solidFill>
          <a:ln w="12700">
            <a:noFill/>
          </a:ln>
        </p:spPr>
        <p:txBody>
          <a:bodyPr lIns="108000" tIns="108000" rIns="108000" bIns="10800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6236040" y="1331913"/>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6236040" y="1720713"/>
            <a:ext cx="4968000" cy="4156211"/>
          </a:xfrm>
          <a:solidFill>
            <a:schemeClr val="accent1">
              <a:lumMod val="20000"/>
              <a:lumOff val="80000"/>
            </a:schemeClr>
          </a:solidFill>
          <a:ln w="12700">
            <a:noFill/>
          </a:ln>
        </p:spPr>
        <p:txBody>
          <a:bodyPr lIns="108000" tIns="108000" rIns="108000" bIns="10800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684767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ur Quad Box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F8E881-FC4C-4F00-9389-FF3C71D7CB78}"/>
              </a:ext>
            </a:extLst>
          </p:cNvPr>
          <p:cNvSpPr>
            <a:spLocks noGrp="1"/>
          </p:cNvSpPr>
          <p:nvPr>
            <p:ph type="title"/>
          </p:nvPr>
        </p:nvSpPr>
        <p:spPr/>
        <p:txBody>
          <a:bodyPr/>
          <a:lstStyle/>
          <a:p>
            <a:r>
              <a:rPr lang="en-US"/>
              <a:t>Click to edit Master title style</a:t>
            </a:r>
            <a:endParaRPr lang="en-GB" dirty="0"/>
          </a:p>
        </p:txBody>
      </p:sp>
      <p:sp>
        <p:nvSpPr>
          <p:cNvPr id="14" name="Text Placeholder 8"/>
          <p:cNvSpPr>
            <a:spLocks noGrp="1"/>
          </p:cNvSpPr>
          <p:nvPr>
            <p:ph type="body" sz="quarter" idx="20"/>
          </p:nvPr>
        </p:nvSpPr>
        <p:spPr>
          <a:xfrm>
            <a:off x="1003200" y="1331913"/>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3" name="Text Placeholder 8"/>
          <p:cNvSpPr>
            <a:spLocks noGrp="1"/>
          </p:cNvSpPr>
          <p:nvPr>
            <p:ph type="body" sz="quarter" idx="19"/>
          </p:nvPr>
        </p:nvSpPr>
        <p:spPr>
          <a:xfrm>
            <a:off x="1003200" y="1720714"/>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8"/>
          <p:cNvSpPr>
            <a:spLocks noGrp="1"/>
          </p:cNvSpPr>
          <p:nvPr>
            <p:ph type="body" sz="quarter" idx="22"/>
          </p:nvPr>
        </p:nvSpPr>
        <p:spPr>
          <a:xfrm>
            <a:off x="6236040" y="1331913"/>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5" name="Text Placeholder 8"/>
          <p:cNvSpPr>
            <a:spLocks noGrp="1"/>
          </p:cNvSpPr>
          <p:nvPr>
            <p:ph type="body" sz="quarter" idx="21"/>
          </p:nvPr>
        </p:nvSpPr>
        <p:spPr>
          <a:xfrm>
            <a:off x="6236040" y="1720714"/>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8"/>
          <p:cNvSpPr>
            <a:spLocks noGrp="1"/>
          </p:cNvSpPr>
          <p:nvPr>
            <p:ph type="body" sz="quarter" idx="24"/>
          </p:nvPr>
        </p:nvSpPr>
        <p:spPr>
          <a:xfrm>
            <a:off x="1003200" y="3741920"/>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21" name="Text Placeholder 8"/>
          <p:cNvSpPr>
            <a:spLocks noGrp="1"/>
          </p:cNvSpPr>
          <p:nvPr>
            <p:ph type="body" sz="quarter" idx="23"/>
          </p:nvPr>
        </p:nvSpPr>
        <p:spPr>
          <a:xfrm>
            <a:off x="1003200" y="4130720"/>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8"/>
          <p:cNvSpPr>
            <a:spLocks noGrp="1"/>
          </p:cNvSpPr>
          <p:nvPr>
            <p:ph type="body" sz="quarter" idx="26"/>
          </p:nvPr>
        </p:nvSpPr>
        <p:spPr>
          <a:xfrm>
            <a:off x="6236040" y="3741920"/>
            <a:ext cx="4968000" cy="388800"/>
          </a:xfrm>
          <a:solidFill>
            <a:schemeClr val="accent2"/>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23" name="Text Placeholder 8"/>
          <p:cNvSpPr>
            <a:spLocks noGrp="1"/>
          </p:cNvSpPr>
          <p:nvPr>
            <p:ph type="body" sz="quarter" idx="25"/>
          </p:nvPr>
        </p:nvSpPr>
        <p:spPr>
          <a:xfrm>
            <a:off x="6236040" y="4130720"/>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9702481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our Quad Boxes BG Dark Colour">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275135-3A5F-40EA-83D5-8A21BF90397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70" name="Text Placeholder 8">
            <a:extLst>
              <a:ext uri="{FF2B5EF4-FFF2-40B4-BE49-F238E27FC236}">
                <a16:creationId xmlns:a16="http://schemas.microsoft.com/office/drawing/2014/main" id="{E8B6691E-17EA-480D-B598-F314E1A68EB3}"/>
              </a:ext>
            </a:extLst>
          </p:cNvPr>
          <p:cNvSpPr>
            <a:spLocks noGrp="1"/>
          </p:cNvSpPr>
          <p:nvPr>
            <p:ph type="body" sz="quarter" idx="20"/>
          </p:nvPr>
        </p:nvSpPr>
        <p:spPr>
          <a:xfrm>
            <a:off x="1003200" y="1331913"/>
            <a:ext cx="4968000" cy="388800"/>
          </a:xfrm>
          <a:solidFill>
            <a:schemeClr val="accent1"/>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69" name="Text Placeholder 8">
            <a:extLst>
              <a:ext uri="{FF2B5EF4-FFF2-40B4-BE49-F238E27FC236}">
                <a16:creationId xmlns:a16="http://schemas.microsoft.com/office/drawing/2014/main" id="{2086F202-0162-4310-A956-FCCC9474338A}"/>
              </a:ext>
            </a:extLst>
          </p:cNvPr>
          <p:cNvSpPr>
            <a:spLocks noGrp="1"/>
          </p:cNvSpPr>
          <p:nvPr>
            <p:ph type="body" sz="quarter" idx="19"/>
          </p:nvPr>
        </p:nvSpPr>
        <p:spPr>
          <a:xfrm>
            <a:off x="1003200" y="1720714"/>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2" name="Text Placeholder 8">
            <a:extLst>
              <a:ext uri="{FF2B5EF4-FFF2-40B4-BE49-F238E27FC236}">
                <a16:creationId xmlns:a16="http://schemas.microsoft.com/office/drawing/2014/main" id="{B2FCC9C9-35DE-4F3C-A352-30EE65DD5B86}"/>
              </a:ext>
            </a:extLst>
          </p:cNvPr>
          <p:cNvSpPr>
            <a:spLocks noGrp="1"/>
          </p:cNvSpPr>
          <p:nvPr>
            <p:ph type="body" sz="quarter" idx="22"/>
          </p:nvPr>
        </p:nvSpPr>
        <p:spPr>
          <a:xfrm>
            <a:off x="6236040" y="1331913"/>
            <a:ext cx="4968000" cy="388800"/>
          </a:xfrm>
          <a:solidFill>
            <a:schemeClr val="accent1"/>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71" name="Text Placeholder 8">
            <a:extLst>
              <a:ext uri="{FF2B5EF4-FFF2-40B4-BE49-F238E27FC236}">
                <a16:creationId xmlns:a16="http://schemas.microsoft.com/office/drawing/2014/main" id="{59F2358C-C167-462D-9F76-6D66B9B409BE}"/>
              </a:ext>
            </a:extLst>
          </p:cNvPr>
          <p:cNvSpPr>
            <a:spLocks noGrp="1"/>
          </p:cNvSpPr>
          <p:nvPr>
            <p:ph type="body" sz="quarter" idx="21"/>
          </p:nvPr>
        </p:nvSpPr>
        <p:spPr>
          <a:xfrm>
            <a:off x="6236040" y="1720714"/>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4" name="Text Placeholder 8">
            <a:extLst>
              <a:ext uri="{FF2B5EF4-FFF2-40B4-BE49-F238E27FC236}">
                <a16:creationId xmlns:a16="http://schemas.microsoft.com/office/drawing/2014/main" id="{0383342E-84C2-404C-8D37-45747A191605}"/>
              </a:ext>
            </a:extLst>
          </p:cNvPr>
          <p:cNvSpPr>
            <a:spLocks noGrp="1"/>
          </p:cNvSpPr>
          <p:nvPr>
            <p:ph type="body" sz="quarter" idx="24"/>
          </p:nvPr>
        </p:nvSpPr>
        <p:spPr>
          <a:xfrm>
            <a:off x="1003200" y="3741920"/>
            <a:ext cx="4968000" cy="388800"/>
          </a:xfrm>
          <a:solidFill>
            <a:schemeClr val="accent1"/>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73" name="Text Placeholder 8">
            <a:extLst>
              <a:ext uri="{FF2B5EF4-FFF2-40B4-BE49-F238E27FC236}">
                <a16:creationId xmlns:a16="http://schemas.microsoft.com/office/drawing/2014/main" id="{EA017BC0-9170-4186-94F7-40E80F981A05}"/>
              </a:ext>
            </a:extLst>
          </p:cNvPr>
          <p:cNvSpPr>
            <a:spLocks noGrp="1"/>
          </p:cNvSpPr>
          <p:nvPr>
            <p:ph type="body" sz="quarter" idx="23"/>
          </p:nvPr>
        </p:nvSpPr>
        <p:spPr>
          <a:xfrm>
            <a:off x="1003200" y="4130720"/>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6" name="Text Placeholder 8">
            <a:extLst>
              <a:ext uri="{FF2B5EF4-FFF2-40B4-BE49-F238E27FC236}">
                <a16:creationId xmlns:a16="http://schemas.microsoft.com/office/drawing/2014/main" id="{4C0C9B8C-19B0-44D7-9F0F-975D45D4007F}"/>
              </a:ext>
            </a:extLst>
          </p:cNvPr>
          <p:cNvSpPr>
            <a:spLocks noGrp="1"/>
          </p:cNvSpPr>
          <p:nvPr>
            <p:ph type="body" sz="quarter" idx="26"/>
          </p:nvPr>
        </p:nvSpPr>
        <p:spPr>
          <a:xfrm>
            <a:off x="6236040" y="3741920"/>
            <a:ext cx="4968000" cy="388800"/>
          </a:xfrm>
          <a:solidFill>
            <a:schemeClr val="accent1"/>
          </a:solidFill>
          <a:ln w="12700">
            <a:noFill/>
          </a:ln>
        </p:spPr>
        <p:txBody>
          <a:bodyPr lIns="108000" tIns="108000" rIns="108000" bIns="108000" anchor="ctr"/>
          <a:lstStyle>
            <a:lvl1pPr>
              <a:defRPr sz="16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75" name="Text Placeholder 8">
            <a:extLst>
              <a:ext uri="{FF2B5EF4-FFF2-40B4-BE49-F238E27FC236}">
                <a16:creationId xmlns:a16="http://schemas.microsoft.com/office/drawing/2014/main" id="{BE27B3E2-E887-473C-8464-38B061F67EA7}"/>
              </a:ext>
            </a:extLst>
          </p:cNvPr>
          <p:cNvSpPr>
            <a:spLocks noGrp="1"/>
          </p:cNvSpPr>
          <p:nvPr>
            <p:ph type="body" sz="quarter" idx="25"/>
          </p:nvPr>
        </p:nvSpPr>
        <p:spPr>
          <a:xfrm>
            <a:off x="6236040" y="4130720"/>
            <a:ext cx="4968000" cy="1746205"/>
          </a:xfrm>
          <a:solidFill>
            <a:schemeClr val="accent1">
              <a:lumMod val="20000"/>
              <a:lumOff val="80000"/>
            </a:schemeClr>
          </a:solidFill>
          <a:ln w="12700">
            <a:noFill/>
          </a:ln>
        </p:spPr>
        <p:txBody>
          <a:bodyPr lIns="108000" tIns="108000" rIns="108000" bIns="10800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Box 15">
            <a:extLst>
              <a:ext uri="{FF2B5EF4-FFF2-40B4-BE49-F238E27FC236}">
                <a16:creationId xmlns:a16="http://schemas.microsoft.com/office/drawing/2014/main" id="{5F74BEB4-0965-42B5-93CA-8952D5BB7D39}"/>
              </a:ext>
              <a:ext uri="{C183D7F6-B498-43B3-948B-1728B52AA6E4}">
                <adec:decorative xmlns:adec="http://schemas.microsoft.com/office/drawing/2017/decorative" val="0"/>
              </a:ext>
            </a:extLst>
          </p:cNvPr>
          <p:cNvSpPr txBox="1"/>
          <p:nvPr userDrawn="1"/>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solidFill>
              <a:latin typeface="+mn-lt"/>
              <a:ea typeface="+mn-ea"/>
              <a:cs typeface="+mn-cs"/>
            </a:endParaRPr>
          </a:p>
        </p:txBody>
      </p:sp>
      <p:sp>
        <p:nvSpPr>
          <p:cNvPr id="12" name="TextBox 11">
            <a:extLst>
              <a:ext uri="{FF2B5EF4-FFF2-40B4-BE49-F238E27FC236}">
                <a16:creationId xmlns:a16="http://schemas.microsoft.com/office/drawing/2014/main" id="{2F13A210-92DD-4299-9F1D-B2FE60EC3160}"/>
              </a:ext>
              <a:ext uri="{C183D7F6-B498-43B3-948B-1728B52AA6E4}">
                <adec:decorative xmlns:adec="http://schemas.microsoft.com/office/drawing/2017/decorative" val="0"/>
              </a:ext>
            </a:extLst>
          </p:cNvPr>
          <p:cNvSpPr txBox="1"/>
          <p:nvPr userDrawn="1">
            <p:custDataLst>
              <p:tags r:id="rId1"/>
            </p:custDataLst>
          </p:nvPr>
        </p:nvSpPr>
        <p:spPr>
          <a:xfrm>
            <a:off x="8902702" y="6295536"/>
            <a:ext cx="1931292"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solidFill>
                <a:latin typeface="+mn-lt"/>
                <a:ea typeface="+mn-ea"/>
                <a:cs typeface="+mn-cs"/>
              </a:rPr>
              <a:t>Document Classification: KPMG Confidential</a:t>
            </a:r>
          </a:p>
        </p:txBody>
      </p:sp>
      <p:sp>
        <p:nvSpPr>
          <p:cNvPr id="11" name="Shape 8">
            <a:extLst>
              <a:ext uri="{FF2B5EF4-FFF2-40B4-BE49-F238E27FC236}">
                <a16:creationId xmlns:a16="http://schemas.microsoft.com/office/drawing/2014/main" id="{1763B05F-830B-4267-AD78-15D92D15E48D}"/>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bg1"/>
                </a:solidFill>
                <a:latin typeface="+mn-lt"/>
                <a:ea typeface="Arial"/>
                <a:cs typeface="Arial" panose="020B0604020202020204" pitchFamily="34" charset="0"/>
              </a:rPr>
              <a:pPr algn="r"/>
              <a:t>‹#›</a:t>
            </a:fld>
            <a:endParaRPr lang="en-GB" sz="1000" dirty="0">
              <a:solidFill>
                <a:schemeClr val="bg1"/>
              </a:solidFill>
              <a:latin typeface="+mn-lt"/>
              <a:ea typeface="Arial"/>
              <a:cs typeface="Arial" panose="020B0604020202020204" pitchFamily="34" charset="0"/>
            </a:endParaRPr>
          </a:p>
        </p:txBody>
      </p:sp>
      <p:cxnSp>
        <p:nvCxnSpPr>
          <p:cNvPr id="19" name="Straight Connector 18">
            <a:extLst>
              <a:ext uri="{FF2B5EF4-FFF2-40B4-BE49-F238E27FC236}">
                <a16:creationId xmlns:a16="http://schemas.microsoft.com/office/drawing/2014/main" id="{E4C51904-D930-45AA-AF92-A006847C8BF5}"/>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Graphic 8">
            <a:extLst>
              <a:ext uri="{FF2B5EF4-FFF2-40B4-BE49-F238E27FC236}">
                <a16:creationId xmlns:a16="http://schemas.microsoft.com/office/drawing/2014/main" id="{3FE807FD-1F53-40C0-958E-7B645C12F831}"/>
              </a:ext>
              <a:ext uri="{C183D7F6-B498-43B3-948B-1728B52AA6E4}">
                <adec:decorative xmlns:adec="http://schemas.microsoft.com/office/drawing/2017/decorative" val="1"/>
              </a:ext>
            </a:extLst>
          </p:cNvPr>
          <p:cNvSpPr/>
          <p:nvPr userDrawn="1"/>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bg1"/>
          </a:solidFill>
          <a:ln w="1683" cap="flat">
            <a:noFill/>
            <a:prstDash val="solid"/>
            <a:miter/>
          </a:ln>
        </p:spPr>
        <p:txBody>
          <a:bodyPr rtlCol="0" anchor="ctr"/>
          <a:lstStyle/>
          <a:p>
            <a:endParaRPr lang="en-GB" dirty="0"/>
          </a:p>
        </p:txBody>
      </p:sp>
    </p:spTree>
    <p:extLst>
      <p:ext uri="{BB962C8B-B14F-4D97-AF65-F5344CB8AC3E}">
        <p14:creationId xmlns:p14="http://schemas.microsoft.com/office/powerpoint/2010/main" val="26845764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2"/>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79D65585-570B-4F7D-B4BC-0F7CFAF52BAF}"/>
              </a:ext>
              <a:ext uri="{C183D7F6-B498-43B3-948B-1728B52AA6E4}">
                <adec:decorative xmlns:adec="http://schemas.microsoft.com/office/drawing/2017/decorative" val="1"/>
              </a:ext>
            </a:extLst>
          </p:cNvPr>
          <p:cNvSpPr>
            <a:spLocks noChangeAspect="1"/>
          </p:cNvSpPr>
          <p:nvPr userDrawn="1"/>
        </p:nvSpPr>
        <p:spPr>
          <a:xfrm>
            <a:off x="998476" y="971550"/>
            <a:ext cx="7061787" cy="4905375"/>
          </a:xfrm>
          <a:prstGeom prst="rect">
            <a:avLst/>
          </a:prstGeom>
          <a:gradFill>
            <a:gsLst>
              <a:gs pos="100000">
                <a:schemeClr val="accent1"/>
              </a:gs>
              <a:gs pos="0">
                <a:schemeClr val="accent5"/>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4" name="Text Placeholder 3">
            <a:extLst>
              <a:ext uri="{FF2B5EF4-FFF2-40B4-BE49-F238E27FC236}">
                <a16:creationId xmlns:a16="http://schemas.microsoft.com/office/drawing/2014/main" id="{B5E8B0BD-68A6-4AD8-A640-99B893F06320}"/>
              </a:ext>
            </a:extLst>
          </p:cNvPr>
          <p:cNvSpPr>
            <a:spLocks noGrp="1"/>
          </p:cNvSpPr>
          <p:nvPr>
            <p:ph type="body" sz="quarter" idx="12" hasCustomPrompt="1"/>
          </p:nvPr>
        </p:nvSpPr>
        <p:spPr>
          <a:xfrm>
            <a:off x="1289860" y="1140069"/>
            <a:ext cx="1082675" cy="812530"/>
          </a:xfrm>
        </p:spPr>
        <p:txBody>
          <a:bodyPr>
            <a:spAutoFit/>
          </a:bodyPr>
          <a:lstStyle>
            <a:lvl1pPr>
              <a:lnSpc>
                <a:spcPct val="80000"/>
              </a:lnSpc>
              <a:defRPr lang="en-US" sz="6600" kern="1200" baseline="0" dirty="0" smtClean="0">
                <a:solidFill>
                  <a:schemeClr val="bg1"/>
                </a:solidFill>
                <a:latin typeface="+mj-lt"/>
                <a:ea typeface="+mj-ea"/>
                <a:cs typeface="+mj-cs"/>
              </a:defRPr>
            </a:lvl1pPr>
          </a:lstStyle>
          <a:p>
            <a:pPr lvl="0"/>
            <a:r>
              <a:rPr lang="en-US" dirty="0"/>
              <a:t>00</a:t>
            </a:r>
          </a:p>
        </p:txBody>
      </p:sp>
      <p:sp>
        <p:nvSpPr>
          <p:cNvPr id="11" name="Title 1">
            <a:extLst>
              <a:ext uri="{FF2B5EF4-FFF2-40B4-BE49-F238E27FC236}">
                <a16:creationId xmlns:a16="http://schemas.microsoft.com/office/drawing/2014/main" id="{D07C0B89-7E09-423B-A068-1AF6A41E8CE4}"/>
              </a:ext>
            </a:extLst>
          </p:cNvPr>
          <p:cNvSpPr>
            <a:spLocks noGrp="1"/>
          </p:cNvSpPr>
          <p:nvPr>
            <p:ph type="ctrTitle"/>
          </p:nvPr>
        </p:nvSpPr>
        <p:spPr>
          <a:xfrm>
            <a:off x="1289860" y="2398601"/>
            <a:ext cx="5252400" cy="2367199"/>
          </a:xfrm>
          <a:noFill/>
        </p:spPr>
        <p:txBody>
          <a:bodyPr lIns="0" tIns="0" rIns="0" bIns="0" anchor="t" anchorCtr="0"/>
          <a:lstStyle>
            <a:lvl1pPr algn="l">
              <a:defRPr sz="8000" baseline="0">
                <a:solidFill>
                  <a:schemeClr val="bg1"/>
                </a:solidFill>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9BE67C5C-769B-4AEA-A1B7-EFD4A3AA2397}"/>
              </a:ext>
            </a:extLst>
          </p:cNvPr>
          <p:cNvSpPr>
            <a:spLocks noGrp="1"/>
          </p:cNvSpPr>
          <p:nvPr>
            <p:ph type="body" sz="quarter" idx="11"/>
          </p:nvPr>
        </p:nvSpPr>
        <p:spPr>
          <a:xfrm>
            <a:off x="1289860" y="5046651"/>
            <a:ext cx="5252400" cy="507831"/>
          </a:xfrm>
        </p:spPr>
        <p:txBody>
          <a:bodyPr wrap="square" anchor="b">
            <a:sp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8643434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gradFill flip="none" rotWithShape="1">
          <a:gsLst>
            <a:gs pos="0">
              <a:schemeClr val="accent5"/>
            </a:gs>
            <a:gs pos="100000">
              <a:schemeClr val="accent1"/>
            </a:gs>
          </a:gsLst>
          <a:lin ang="0" scaled="0"/>
          <a:tileRect/>
        </a:gra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AF31653-DA95-4567-9106-71E1E49BA627}"/>
              </a:ext>
              <a:ext uri="{C183D7F6-B498-43B3-948B-1728B52AA6E4}">
                <adec:decorative xmlns:adec="http://schemas.microsoft.com/office/drawing/2017/decorative" val="1"/>
              </a:ext>
            </a:extLst>
          </p:cNvPr>
          <p:cNvSpPr>
            <a:spLocks noChangeAspect="1"/>
          </p:cNvSpPr>
          <p:nvPr userDrawn="1"/>
        </p:nvSpPr>
        <p:spPr>
          <a:xfrm>
            <a:off x="998476" y="971550"/>
            <a:ext cx="7061787" cy="4905375"/>
          </a:xfrm>
          <a:prstGeom prst="rect">
            <a:avLst/>
          </a:prstGeom>
          <a:gradFill>
            <a:gsLst>
              <a:gs pos="100000">
                <a:srgbClr val="ACEAFF"/>
              </a:gs>
              <a:gs pos="0">
                <a:schemeClr val="accent4"/>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61" name="Text Placeholder 3">
            <a:extLst>
              <a:ext uri="{FF2B5EF4-FFF2-40B4-BE49-F238E27FC236}">
                <a16:creationId xmlns:a16="http://schemas.microsoft.com/office/drawing/2014/main" id="{C346F2F1-AF73-4284-8702-745152AF5399}"/>
              </a:ext>
            </a:extLst>
          </p:cNvPr>
          <p:cNvSpPr>
            <a:spLocks noGrp="1"/>
          </p:cNvSpPr>
          <p:nvPr>
            <p:ph type="body" sz="quarter" idx="14" hasCustomPrompt="1"/>
          </p:nvPr>
        </p:nvSpPr>
        <p:spPr>
          <a:xfrm>
            <a:off x="1289860" y="1140069"/>
            <a:ext cx="1082675" cy="812530"/>
          </a:xfrm>
        </p:spPr>
        <p:txBody>
          <a:bodyPr>
            <a:spAutoFit/>
          </a:bodyPr>
          <a:lstStyle>
            <a:lvl1pPr>
              <a:lnSpc>
                <a:spcPct val="80000"/>
              </a:lnSpc>
              <a:defRPr lang="en-US" sz="6600" kern="1200" baseline="0" dirty="0" smtClean="0">
                <a:solidFill>
                  <a:schemeClr val="accent2"/>
                </a:solidFill>
                <a:latin typeface="+mj-lt"/>
                <a:ea typeface="+mj-ea"/>
                <a:cs typeface="+mj-cs"/>
              </a:defRPr>
            </a:lvl1pPr>
          </a:lstStyle>
          <a:p>
            <a:pPr lvl="0"/>
            <a:r>
              <a:rPr lang="en-US" dirty="0"/>
              <a:t>00</a:t>
            </a:r>
          </a:p>
        </p:txBody>
      </p:sp>
      <p:sp>
        <p:nvSpPr>
          <p:cNvPr id="11" name="Title 1">
            <a:extLst>
              <a:ext uri="{FF2B5EF4-FFF2-40B4-BE49-F238E27FC236}">
                <a16:creationId xmlns:a16="http://schemas.microsoft.com/office/drawing/2014/main" id="{D07C0B89-7E09-423B-A068-1AF6A41E8CE4}"/>
              </a:ext>
            </a:extLst>
          </p:cNvPr>
          <p:cNvSpPr>
            <a:spLocks noGrp="1"/>
          </p:cNvSpPr>
          <p:nvPr>
            <p:ph type="ctrTitle"/>
          </p:nvPr>
        </p:nvSpPr>
        <p:spPr>
          <a:xfrm>
            <a:off x="1289860" y="2398601"/>
            <a:ext cx="5252400" cy="2367199"/>
          </a:xfrm>
          <a:noFill/>
        </p:spPr>
        <p:txBody>
          <a:bodyPr lIns="0" tIns="0" rIns="0" bIns="0" anchor="t" anchorCtr="0"/>
          <a:lstStyle>
            <a:lvl1pPr algn="l">
              <a:defRPr sz="8000" baseline="0">
                <a:solidFill>
                  <a:schemeClr val="accent2"/>
                </a:solidFill>
              </a:defRPr>
            </a:lvl1pPr>
          </a:lstStyle>
          <a:p>
            <a:r>
              <a:rPr lang="en-US"/>
              <a:t>Click to edit Master title style</a:t>
            </a:r>
            <a:endParaRPr lang="en-US" dirty="0"/>
          </a:p>
        </p:txBody>
      </p:sp>
      <p:sp>
        <p:nvSpPr>
          <p:cNvPr id="60" name="Text Placeholder 3">
            <a:extLst>
              <a:ext uri="{FF2B5EF4-FFF2-40B4-BE49-F238E27FC236}">
                <a16:creationId xmlns:a16="http://schemas.microsoft.com/office/drawing/2014/main" id="{2925CE2F-8945-49DE-BCC2-8BCACF480E4F}"/>
              </a:ext>
            </a:extLst>
          </p:cNvPr>
          <p:cNvSpPr>
            <a:spLocks noGrp="1"/>
          </p:cNvSpPr>
          <p:nvPr>
            <p:ph type="body" sz="quarter" idx="13"/>
          </p:nvPr>
        </p:nvSpPr>
        <p:spPr>
          <a:xfrm>
            <a:off x="1289860" y="5046651"/>
            <a:ext cx="5252400" cy="507831"/>
          </a:xfrm>
        </p:spPr>
        <p:txBody>
          <a:bodyPr wrap="square" anchor="b">
            <a:spAutoFit/>
          </a:bodyPr>
          <a:lstStyle>
            <a:lvl1pPr>
              <a:defRPr sz="1400">
                <a:solidFill>
                  <a:schemeClr val="accent2"/>
                </a:solidFill>
              </a:defRPr>
            </a:lvl1pPr>
            <a:lvl2pPr>
              <a:defRPr sz="1400">
                <a:solidFill>
                  <a:schemeClr val="accent2"/>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159722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accent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A87A788-0BF5-4419-BCFC-809F6D2E93AA}"/>
              </a:ext>
              <a:ext uri="{C183D7F6-B498-43B3-948B-1728B52AA6E4}">
                <adec:decorative xmlns:adec="http://schemas.microsoft.com/office/drawing/2017/decorative" val="1"/>
              </a:ext>
            </a:extLst>
          </p:cNvPr>
          <p:cNvSpPr>
            <a:spLocks noChangeAspect="1"/>
          </p:cNvSpPr>
          <p:nvPr userDrawn="1"/>
        </p:nvSpPr>
        <p:spPr>
          <a:xfrm>
            <a:off x="998476" y="971550"/>
            <a:ext cx="7061787" cy="4905375"/>
          </a:xfrm>
          <a:prstGeom prst="rect">
            <a:avLst/>
          </a:prstGeom>
          <a:gradFill>
            <a:gsLst>
              <a:gs pos="0">
                <a:schemeClr val="accent4"/>
              </a:gs>
              <a:gs pos="100000">
                <a:srgbClr val="ACEAFF"/>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dirty="0">
              <a:solidFill>
                <a:schemeClr val="bg1"/>
              </a:solidFill>
              <a:latin typeface="KPMG Bold" panose="020B0803030202040204" pitchFamily="34" charset="0"/>
              <a:ea typeface="+mj-ea"/>
              <a:cs typeface="+mj-cs"/>
            </a:endParaRPr>
          </a:p>
        </p:txBody>
      </p:sp>
      <p:sp>
        <p:nvSpPr>
          <p:cNvPr id="61" name="Text Placeholder 3">
            <a:extLst>
              <a:ext uri="{FF2B5EF4-FFF2-40B4-BE49-F238E27FC236}">
                <a16:creationId xmlns:a16="http://schemas.microsoft.com/office/drawing/2014/main" id="{17B18B8B-EB09-48D8-AC31-3A9DFAC0B74C}"/>
              </a:ext>
            </a:extLst>
          </p:cNvPr>
          <p:cNvSpPr>
            <a:spLocks noGrp="1"/>
          </p:cNvSpPr>
          <p:nvPr>
            <p:ph type="body" sz="quarter" idx="14" hasCustomPrompt="1"/>
          </p:nvPr>
        </p:nvSpPr>
        <p:spPr>
          <a:xfrm>
            <a:off x="1289860" y="1140069"/>
            <a:ext cx="1082675" cy="812530"/>
          </a:xfrm>
        </p:spPr>
        <p:txBody>
          <a:bodyPr>
            <a:spAutoFit/>
          </a:bodyPr>
          <a:lstStyle>
            <a:lvl1pPr>
              <a:lnSpc>
                <a:spcPct val="80000"/>
              </a:lnSpc>
              <a:defRPr lang="en-US" sz="6600" kern="1200" baseline="0" dirty="0" smtClean="0">
                <a:solidFill>
                  <a:schemeClr val="accent2"/>
                </a:solidFill>
                <a:latin typeface="+mj-lt"/>
                <a:ea typeface="+mj-ea"/>
                <a:cs typeface="+mj-cs"/>
              </a:defRPr>
            </a:lvl1pPr>
          </a:lstStyle>
          <a:p>
            <a:pPr lvl="0"/>
            <a:r>
              <a:rPr lang="en-US" dirty="0"/>
              <a:t>00</a:t>
            </a:r>
          </a:p>
        </p:txBody>
      </p:sp>
      <p:sp>
        <p:nvSpPr>
          <p:cNvPr id="11" name="Title 1">
            <a:extLst>
              <a:ext uri="{FF2B5EF4-FFF2-40B4-BE49-F238E27FC236}">
                <a16:creationId xmlns:a16="http://schemas.microsoft.com/office/drawing/2014/main" id="{D07C0B89-7E09-423B-A068-1AF6A41E8CE4}"/>
              </a:ext>
            </a:extLst>
          </p:cNvPr>
          <p:cNvSpPr>
            <a:spLocks noGrp="1"/>
          </p:cNvSpPr>
          <p:nvPr>
            <p:ph type="ctrTitle"/>
          </p:nvPr>
        </p:nvSpPr>
        <p:spPr>
          <a:xfrm>
            <a:off x="1289860" y="2398601"/>
            <a:ext cx="5252400" cy="2367199"/>
          </a:xfrm>
          <a:noFill/>
        </p:spPr>
        <p:txBody>
          <a:bodyPr lIns="0" tIns="0" rIns="0" bIns="0" anchor="t" anchorCtr="0"/>
          <a:lstStyle>
            <a:lvl1pPr algn="l">
              <a:defRPr sz="8000" baseline="0">
                <a:solidFill>
                  <a:schemeClr val="accent2"/>
                </a:solidFill>
              </a:defRPr>
            </a:lvl1pPr>
          </a:lstStyle>
          <a:p>
            <a:r>
              <a:rPr lang="en-US"/>
              <a:t>Click to edit Master title style</a:t>
            </a:r>
            <a:endParaRPr lang="en-US" dirty="0"/>
          </a:p>
        </p:txBody>
      </p:sp>
      <p:sp>
        <p:nvSpPr>
          <p:cNvPr id="60" name="Text Placeholder 3">
            <a:extLst>
              <a:ext uri="{FF2B5EF4-FFF2-40B4-BE49-F238E27FC236}">
                <a16:creationId xmlns:a16="http://schemas.microsoft.com/office/drawing/2014/main" id="{5F7723F4-8321-43A3-962F-3DEEE5C6DEAE}"/>
              </a:ext>
            </a:extLst>
          </p:cNvPr>
          <p:cNvSpPr>
            <a:spLocks noGrp="1"/>
          </p:cNvSpPr>
          <p:nvPr>
            <p:ph type="body" sz="quarter" idx="13"/>
          </p:nvPr>
        </p:nvSpPr>
        <p:spPr>
          <a:xfrm>
            <a:off x="1289860" y="5046651"/>
            <a:ext cx="5252400" cy="507831"/>
          </a:xfrm>
        </p:spPr>
        <p:txBody>
          <a:bodyPr wrap="square" anchor="b">
            <a:spAutoFit/>
          </a:bodyPr>
          <a:lstStyle>
            <a:lvl1pPr>
              <a:defRPr sz="1400">
                <a:solidFill>
                  <a:schemeClr val="accent2"/>
                </a:solidFill>
              </a:defRPr>
            </a:lvl1pPr>
            <a:lvl2pPr>
              <a:defRPr sz="1400">
                <a:solidFill>
                  <a:schemeClr val="accent2"/>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139150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ack Cover dark Gradient">
    <p:bg>
      <p:bgPr>
        <a:gradFill>
          <a:gsLst>
            <a:gs pos="100000">
              <a:schemeClr val="accent1"/>
            </a:gs>
            <a:gs pos="0">
              <a:schemeClr val="accent5"/>
            </a:gs>
          </a:gsLst>
          <a:lin ang="0" scaled="0"/>
        </a:grad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935A1578-15A7-4FE7-8BC2-3ADC725AE7D4}"/>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8476" y="371311"/>
            <a:ext cx="914400" cy="368346"/>
          </a:xfrm>
          <a:prstGeom prst="rect">
            <a:avLst/>
          </a:prstGeom>
        </p:spPr>
      </p:pic>
      <p:sp>
        <p:nvSpPr>
          <p:cNvPr id="21" name="Text Placeholder 2">
            <a:extLst>
              <a:ext uri="{FF2B5EF4-FFF2-40B4-BE49-F238E27FC236}">
                <a16:creationId xmlns:a16="http://schemas.microsoft.com/office/drawing/2014/main" id="{A8C97CF2-58B9-4D3E-A97E-A13E4A0D85FB}"/>
              </a:ext>
            </a:extLst>
          </p:cNvPr>
          <p:cNvSpPr>
            <a:spLocks noGrp="1"/>
          </p:cNvSpPr>
          <p:nvPr>
            <p:ph type="body" sz="quarter" idx="14"/>
          </p:nvPr>
        </p:nvSpPr>
        <p:spPr>
          <a:xfrm>
            <a:off x="989012" y="3034005"/>
            <a:ext cx="2287588" cy="184666"/>
          </a:xfrm>
        </p:spPr>
        <p:txBody>
          <a:bodyPr wrap="square">
            <a:spAutoFit/>
          </a:bodyPr>
          <a:lstStyle>
            <a:lvl1pPr>
              <a:buFontTx/>
              <a:buNone/>
              <a:defRPr sz="1200" b="1">
                <a:solidFill>
                  <a:schemeClr val="bg1"/>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a:t>Click to edit Master text styles</a:t>
            </a:r>
          </a:p>
        </p:txBody>
      </p:sp>
      <p:sp>
        <p:nvSpPr>
          <p:cNvPr id="19" name="TextBox 18">
            <a:extLst>
              <a:ext uri="{FF2B5EF4-FFF2-40B4-BE49-F238E27FC236}">
                <a16:creationId xmlns:a16="http://schemas.microsoft.com/office/drawing/2014/main" id="{CA9A60C8-E226-40C2-BA6E-FB0E5CD95EAF}"/>
              </a:ext>
            </a:extLst>
          </p:cNvPr>
          <p:cNvSpPr txBox="1"/>
          <p:nvPr userDrawn="1">
            <p:custDataLst>
              <p:tags r:id="rId1"/>
            </p:custDataLst>
          </p:nvPr>
        </p:nvSpPr>
        <p:spPr>
          <a:xfrm>
            <a:off x="989263" y="5750095"/>
            <a:ext cx="2462213" cy="1384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kern="1200" noProof="0" dirty="0">
                <a:solidFill>
                  <a:schemeClr val="bg1"/>
                </a:solidFill>
                <a:latin typeface="+mn-lt"/>
                <a:ea typeface="+mn-ea"/>
                <a:cs typeface="+mn-cs"/>
              </a:rPr>
              <a:t>Document Classification: KPMG Confidential</a:t>
            </a:r>
          </a:p>
        </p:txBody>
      </p:sp>
      <p:sp>
        <p:nvSpPr>
          <p:cNvPr id="20" name="Text Placeholder 2">
            <a:extLst>
              <a:ext uri="{FF2B5EF4-FFF2-40B4-BE49-F238E27FC236}">
                <a16:creationId xmlns:a16="http://schemas.microsoft.com/office/drawing/2014/main" id="{46A431F5-5752-41D9-9BA1-05C9089BEEDB}"/>
              </a:ext>
            </a:extLst>
          </p:cNvPr>
          <p:cNvSpPr>
            <a:spLocks noGrp="1"/>
          </p:cNvSpPr>
          <p:nvPr>
            <p:ph type="body" sz="quarter" idx="10"/>
          </p:nvPr>
        </p:nvSpPr>
        <p:spPr>
          <a:xfrm>
            <a:off x="989012" y="3336978"/>
            <a:ext cx="9360000" cy="1440000"/>
          </a:xfrm>
        </p:spPr>
        <p:txBody>
          <a:bodyPr anchor="b"/>
          <a:lstStyle>
            <a:lvl1pPr>
              <a:spcAft>
                <a:spcPts val="1000"/>
              </a:spcAft>
              <a:defRPr sz="900" b="0">
                <a:solidFill>
                  <a:schemeClr val="bg1"/>
                </a:solidFill>
              </a:defRPr>
            </a:lvl1pPr>
            <a:lvl2pPr>
              <a:spcAft>
                <a:spcPts val="1000"/>
              </a:spcAft>
              <a:defRPr sz="900" b="0">
                <a:solidFill>
                  <a:schemeClr val="bg1"/>
                </a:solidFill>
              </a:defRPr>
            </a:lvl2pPr>
          </a:lstStyle>
          <a:p>
            <a:pPr lvl="0"/>
            <a:r>
              <a:rPr lang="en-US"/>
              <a:t>Click to edit Master text styles</a:t>
            </a:r>
          </a:p>
          <a:p>
            <a:pPr lvl="1"/>
            <a:r>
              <a:rPr lang="en-US"/>
              <a:t>Second level</a:t>
            </a:r>
          </a:p>
        </p:txBody>
      </p:sp>
      <p:sp>
        <p:nvSpPr>
          <p:cNvPr id="33" name="Text Placeholder 2">
            <a:extLst>
              <a:ext uri="{FF2B5EF4-FFF2-40B4-BE49-F238E27FC236}">
                <a16:creationId xmlns:a16="http://schemas.microsoft.com/office/drawing/2014/main" id="{0F2B2F76-409E-4474-B6EC-E952067E72C7}"/>
              </a:ext>
            </a:extLst>
          </p:cNvPr>
          <p:cNvSpPr>
            <a:spLocks noGrp="1"/>
          </p:cNvSpPr>
          <p:nvPr>
            <p:ph type="body" sz="quarter" idx="15"/>
          </p:nvPr>
        </p:nvSpPr>
        <p:spPr>
          <a:xfrm>
            <a:off x="995363" y="5457825"/>
            <a:ext cx="9360000" cy="138499"/>
          </a:xfrm>
        </p:spPr>
        <p:txBody>
          <a:bodyPr wrap="square">
            <a:spAutoFit/>
          </a:bodyPr>
          <a:lstStyle>
            <a:lvl1pPr>
              <a:defRPr sz="900" b="0">
                <a:solidFill>
                  <a:schemeClr val="bg1"/>
                </a:solidFill>
              </a:defRPr>
            </a:lvl1pPr>
            <a:lvl2pPr>
              <a:defRPr sz="900" b="0"/>
            </a:lvl2pPr>
            <a:lvl3pPr>
              <a:defRPr sz="900" b="0"/>
            </a:lvl3pPr>
            <a:lvl4pPr>
              <a:defRPr sz="900" b="0"/>
            </a:lvl4pPr>
            <a:lvl5pPr>
              <a:defRPr sz="900" b="0"/>
            </a:lvl5pPr>
          </a:lstStyle>
          <a:p>
            <a:pPr lvl="0"/>
            <a:r>
              <a:rPr lang="en-US"/>
              <a:t>Click to edit Master text styles</a:t>
            </a:r>
          </a:p>
        </p:txBody>
      </p:sp>
      <p:grpSp>
        <p:nvGrpSpPr>
          <p:cNvPr id="7" name="Group 6">
            <a:extLst>
              <a:ext uri="{FF2B5EF4-FFF2-40B4-BE49-F238E27FC236}">
                <a16:creationId xmlns:a16="http://schemas.microsoft.com/office/drawing/2014/main" id="{09454AF7-47D0-C78F-9315-A65A7A57888F}"/>
              </a:ext>
            </a:extLst>
          </p:cNvPr>
          <p:cNvGrpSpPr/>
          <p:nvPr userDrawn="1"/>
        </p:nvGrpSpPr>
        <p:grpSpPr>
          <a:xfrm>
            <a:off x="925786" y="2483041"/>
            <a:ext cx="1739543" cy="477524"/>
            <a:chOff x="751610" y="2139619"/>
            <a:chExt cx="1739543" cy="477524"/>
          </a:xfrm>
        </p:grpSpPr>
        <p:pic>
          <p:nvPicPr>
            <p:cNvPr id="8" name="Picture 7">
              <a:hlinkClick r:id="rId5"/>
              <a:extLst>
                <a:ext uri="{FF2B5EF4-FFF2-40B4-BE49-F238E27FC236}">
                  <a16:creationId xmlns:a16="http://schemas.microsoft.com/office/drawing/2014/main" id="{184C23C1-9388-80FD-64F0-0C8C8859CCD2}"/>
                </a:ext>
              </a:extLst>
            </p:cNvPr>
            <p:cNvPicPr>
              <a:picLocks/>
            </p:cNvPicPr>
            <p:nvPr userDrawn="1"/>
          </p:nvPicPr>
          <p:blipFill>
            <a:blip r:embed="rId6" cstate="screen">
              <a:extLst>
                <a:ext uri="{28A0092B-C50C-407E-A947-70E740481C1C}">
                  <a14:useLocalDpi xmlns:a14="http://schemas.microsoft.com/office/drawing/2010/main"/>
                </a:ext>
              </a:extLst>
            </a:blip>
            <a:stretch>
              <a:fillRect/>
            </a:stretch>
          </p:blipFill>
          <p:spPr>
            <a:xfrm>
              <a:off x="751610" y="2149143"/>
              <a:ext cx="468000" cy="468000"/>
            </a:xfrm>
            <a:prstGeom prst="rect">
              <a:avLst/>
            </a:prstGeom>
          </p:spPr>
        </p:pic>
        <p:pic>
          <p:nvPicPr>
            <p:cNvPr id="9" name="Picture 8">
              <a:hlinkClick r:id="rId7"/>
              <a:extLst>
                <a:ext uri="{FF2B5EF4-FFF2-40B4-BE49-F238E27FC236}">
                  <a16:creationId xmlns:a16="http://schemas.microsoft.com/office/drawing/2014/main" id="{399699B1-398D-A59B-5896-08E8B8D77DF8}"/>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1183459" y="2139619"/>
              <a:ext cx="468000" cy="468000"/>
            </a:xfrm>
            <a:prstGeom prst="rect">
              <a:avLst/>
            </a:prstGeom>
          </p:spPr>
        </p:pic>
        <p:pic>
          <p:nvPicPr>
            <p:cNvPr id="10" name="Picture 9">
              <a:hlinkClick r:id="rId9"/>
              <a:extLst>
                <a:ext uri="{FF2B5EF4-FFF2-40B4-BE49-F238E27FC236}">
                  <a16:creationId xmlns:a16="http://schemas.microsoft.com/office/drawing/2014/main" id="{A8872D06-6229-59BF-B515-36B335E5B142}"/>
                </a:ext>
              </a:extLst>
            </p:cNvPr>
            <p:cNvPicPr>
              <a:picLocks/>
            </p:cNvPicPr>
            <p:nvPr userDrawn="1"/>
          </p:nvPicPr>
          <p:blipFill>
            <a:blip r:embed="rId10" cstate="screen">
              <a:extLst>
                <a:ext uri="{28A0092B-C50C-407E-A947-70E740481C1C}">
                  <a14:useLocalDpi xmlns:a14="http://schemas.microsoft.com/office/drawing/2010/main"/>
                </a:ext>
              </a:extLst>
            </a:blip>
            <a:stretch>
              <a:fillRect/>
            </a:stretch>
          </p:blipFill>
          <p:spPr>
            <a:xfrm>
              <a:off x="1593685" y="2149143"/>
              <a:ext cx="468000" cy="468000"/>
            </a:xfrm>
            <a:prstGeom prst="rect">
              <a:avLst/>
            </a:prstGeom>
          </p:spPr>
        </p:pic>
        <p:pic>
          <p:nvPicPr>
            <p:cNvPr id="11" name="Picture 10">
              <a:hlinkClick r:id="rId11"/>
              <a:extLst>
                <a:ext uri="{FF2B5EF4-FFF2-40B4-BE49-F238E27FC236}">
                  <a16:creationId xmlns:a16="http://schemas.microsoft.com/office/drawing/2014/main" id="{D9A19E7F-55D9-5EEB-DB0E-591D00A74698}"/>
                </a:ext>
              </a:extLst>
            </p:cNvPr>
            <p:cNvPicPr>
              <a:picLocks/>
            </p:cNvPicPr>
            <p:nvPr userDrawn="1"/>
          </p:nvPicPr>
          <p:blipFill>
            <a:blip r:embed="rId12" cstate="screen">
              <a:extLst>
                <a:ext uri="{28A0092B-C50C-407E-A947-70E740481C1C}">
                  <a14:useLocalDpi xmlns:a14="http://schemas.microsoft.com/office/drawing/2010/main"/>
                </a:ext>
              </a:extLst>
            </a:blip>
            <a:stretch>
              <a:fillRect/>
            </a:stretch>
          </p:blipFill>
          <p:spPr>
            <a:xfrm>
              <a:off x="2023153" y="2149143"/>
              <a:ext cx="468000" cy="468000"/>
            </a:xfrm>
            <a:prstGeom prst="rect">
              <a:avLst/>
            </a:prstGeom>
          </p:spPr>
        </p:pic>
      </p:grpSp>
    </p:spTree>
    <p:extLst>
      <p:ext uri="{BB962C8B-B14F-4D97-AF65-F5344CB8AC3E}">
        <p14:creationId xmlns:p14="http://schemas.microsoft.com/office/powerpoint/2010/main" val="1039020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ack Cover light gradient">
    <p:bg>
      <p:bgPr>
        <a:gradFill>
          <a:gsLst>
            <a:gs pos="100000">
              <a:srgbClr val="ACEAFF"/>
            </a:gs>
            <a:gs pos="0">
              <a:schemeClr val="accent4"/>
            </a:gs>
          </a:gsLst>
          <a:lin ang="0" scaled="0"/>
        </a:gradFill>
        <a:effectLst/>
      </p:bgPr>
    </p:bg>
    <p:spTree>
      <p:nvGrpSpPr>
        <p:cNvPr id="1" name=""/>
        <p:cNvGrpSpPr/>
        <p:nvPr/>
      </p:nvGrpSpPr>
      <p:grpSpPr>
        <a:xfrm>
          <a:off x="0" y="0"/>
          <a:ext cx="0" cy="0"/>
          <a:chOff x="0" y="0"/>
          <a:chExt cx="0" cy="0"/>
        </a:xfrm>
      </p:grpSpPr>
      <p:sp>
        <p:nvSpPr>
          <p:cNvPr id="11" name="TextBox 10"/>
          <p:cNvSpPr txBox="1"/>
          <p:nvPr userDrawn="1">
            <p:custDataLst>
              <p:tags r:id="rId1"/>
            </p:custDataLst>
          </p:nvPr>
        </p:nvSpPr>
        <p:spPr>
          <a:xfrm>
            <a:off x="989263" y="5750095"/>
            <a:ext cx="2462213" cy="1384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kern="1200" noProof="0" dirty="0">
                <a:solidFill>
                  <a:schemeClr val="accent2"/>
                </a:solidFill>
                <a:latin typeface="+mn-lt"/>
                <a:ea typeface="+mn-ea"/>
                <a:cs typeface="+mn-cs"/>
              </a:rPr>
              <a:t>Document Classification: KPMG Confidential</a:t>
            </a:r>
          </a:p>
        </p:txBody>
      </p:sp>
      <p:sp>
        <p:nvSpPr>
          <p:cNvPr id="53" name="Text Placeholder 2">
            <a:extLst>
              <a:ext uri="{FF2B5EF4-FFF2-40B4-BE49-F238E27FC236}">
                <a16:creationId xmlns:a16="http://schemas.microsoft.com/office/drawing/2014/main" id="{A835BAAE-8387-4EE5-AB59-6FBE19144C88}"/>
              </a:ext>
            </a:extLst>
          </p:cNvPr>
          <p:cNvSpPr>
            <a:spLocks noGrp="1"/>
          </p:cNvSpPr>
          <p:nvPr>
            <p:ph type="body" sz="quarter" idx="10"/>
          </p:nvPr>
        </p:nvSpPr>
        <p:spPr>
          <a:xfrm>
            <a:off x="989012" y="3336978"/>
            <a:ext cx="9360000" cy="1440000"/>
          </a:xfrm>
        </p:spPr>
        <p:txBody>
          <a:bodyPr anchor="b"/>
          <a:lstStyle>
            <a:lvl1pPr>
              <a:spcAft>
                <a:spcPts val="1000"/>
              </a:spcAft>
              <a:defRPr sz="900" b="0">
                <a:solidFill>
                  <a:schemeClr val="accent2"/>
                </a:solidFill>
              </a:defRPr>
            </a:lvl1pPr>
            <a:lvl2pPr>
              <a:spcAft>
                <a:spcPts val="1000"/>
              </a:spcAft>
              <a:defRPr sz="900" b="0">
                <a:solidFill>
                  <a:schemeClr val="accent2"/>
                </a:solidFill>
              </a:defRPr>
            </a:lvl2pPr>
          </a:lstStyle>
          <a:p>
            <a:pPr lvl="0"/>
            <a:r>
              <a:rPr lang="en-US"/>
              <a:t>Click to edit Master text styles</a:t>
            </a:r>
          </a:p>
          <a:p>
            <a:pPr lvl="1"/>
            <a:r>
              <a:rPr lang="en-US"/>
              <a:t>Second level</a:t>
            </a:r>
          </a:p>
        </p:txBody>
      </p:sp>
      <p:sp>
        <p:nvSpPr>
          <p:cNvPr id="54" name="Text Placeholder 2">
            <a:extLst>
              <a:ext uri="{FF2B5EF4-FFF2-40B4-BE49-F238E27FC236}">
                <a16:creationId xmlns:a16="http://schemas.microsoft.com/office/drawing/2014/main" id="{93B40796-98D9-465A-9944-CCD9D00EE921}"/>
              </a:ext>
            </a:extLst>
          </p:cNvPr>
          <p:cNvSpPr>
            <a:spLocks noGrp="1"/>
          </p:cNvSpPr>
          <p:nvPr>
            <p:ph type="body" sz="quarter" idx="14"/>
          </p:nvPr>
        </p:nvSpPr>
        <p:spPr>
          <a:xfrm>
            <a:off x="989012" y="3034005"/>
            <a:ext cx="2462464" cy="184666"/>
          </a:xfrm>
        </p:spPr>
        <p:txBody>
          <a:bodyPr wrap="square">
            <a:spAutoFit/>
          </a:bodyPr>
          <a:lstStyle>
            <a:lvl1pPr>
              <a:buFontTx/>
              <a:buNone/>
              <a:defRPr sz="1200" b="1">
                <a:solidFill>
                  <a:schemeClr val="accent2"/>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a:t>Click to edit Master text styles</a:t>
            </a:r>
          </a:p>
        </p:txBody>
      </p:sp>
      <p:pic>
        <p:nvPicPr>
          <p:cNvPr id="17" name="Graphic 16">
            <a:extLst>
              <a:ext uri="{FF2B5EF4-FFF2-40B4-BE49-F238E27FC236}">
                <a16:creationId xmlns:a16="http://schemas.microsoft.com/office/drawing/2014/main" id="{A51C6BDD-4F02-45D2-886C-4899A473F7F7}"/>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8476" y="371311"/>
            <a:ext cx="914400" cy="368346"/>
          </a:xfrm>
          <a:prstGeom prst="rect">
            <a:avLst/>
          </a:prstGeom>
        </p:spPr>
      </p:pic>
      <p:sp>
        <p:nvSpPr>
          <p:cNvPr id="3" name="Text Placeholder 2">
            <a:extLst>
              <a:ext uri="{FF2B5EF4-FFF2-40B4-BE49-F238E27FC236}">
                <a16:creationId xmlns:a16="http://schemas.microsoft.com/office/drawing/2014/main" id="{797036E0-0B01-4DDA-A3A8-A0C5ADAF5124}"/>
              </a:ext>
            </a:extLst>
          </p:cNvPr>
          <p:cNvSpPr>
            <a:spLocks noGrp="1"/>
          </p:cNvSpPr>
          <p:nvPr>
            <p:ph type="body" sz="quarter" idx="15"/>
          </p:nvPr>
        </p:nvSpPr>
        <p:spPr>
          <a:xfrm>
            <a:off x="995363" y="5457825"/>
            <a:ext cx="9360000" cy="138499"/>
          </a:xfrm>
        </p:spPr>
        <p:txBody>
          <a:bodyPr wrap="square">
            <a:spAutoFit/>
          </a:bodyPr>
          <a:lstStyle>
            <a:lvl1pPr>
              <a:defRPr sz="900" b="0"/>
            </a:lvl1pPr>
            <a:lvl2pPr>
              <a:defRPr sz="900" b="0"/>
            </a:lvl2pPr>
            <a:lvl3pPr>
              <a:defRPr sz="900" b="0"/>
            </a:lvl3pPr>
            <a:lvl4pPr>
              <a:defRPr sz="900" b="0"/>
            </a:lvl4pPr>
            <a:lvl5pPr>
              <a:defRPr sz="900" b="0"/>
            </a:lvl5pPr>
          </a:lstStyle>
          <a:p>
            <a:pPr lvl="0"/>
            <a:r>
              <a:rPr lang="en-US"/>
              <a:t>Click to edit Master text styles</a:t>
            </a:r>
          </a:p>
        </p:txBody>
      </p:sp>
      <p:grpSp>
        <p:nvGrpSpPr>
          <p:cNvPr id="2" name="Group 1">
            <a:extLst>
              <a:ext uri="{FF2B5EF4-FFF2-40B4-BE49-F238E27FC236}">
                <a16:creationId xmlns:a16="http://schemas.microsoft.com/office/drawing/2014/main" id="{83A691EA-3DDE-F682-4327-40E0C27958BD}"/>
              </a:ext>
            </a:extLst>
          </p:cNvPr>
          <p:cNvGrpSpPr/>
          <p:nvPr userDrawn="1"/>
        </p:nvGrpSpPr>
        <p:grpSpPr>
          <a:xfrm>
            <a:off x="925786" y="2483041"/>
            <a:ext cx="1739543" cy="477524"/>
            <a:chOff x="751610" y="2139619"/>
            <a:chExt cx="1739543" cy="477524"/>
          </a:xfrm>
        </p:grpSpPr>
        <p:pic>
          <p:nvPicPr>
            <p:cNvPr id="4" name="Picture 3">
              <a:hlinkClick r:id="rId5"/>
              <a:extLst>
                <a:ext uri="{FF2B5EF4-FFF2-40B4-BE49-F238E27FC236}">
                  <a16:creationId xmlns:a16="http://schemas.microsoft.com/office/drawing/2014/main" id="{D54ED2F4-43F6-5F6E-0047-53407A2F3FA1}"/>
                </a:ext>
              </a:extLst>
            </p:cNvPr>
            <p:cNvPicPr>
              <a:picLocks/>
            </p:cNvPicPr>
            <p:nvPr userDrawn="1"/>
          </p:nvPicPr>
          <p:blipFill>
            <a:blip r:embed="rId6" cstate="screen">
              <a:extLst>
                <a:ext uri="{28A0092B-C50C-407E-A947-70E740481C1C}">
                  <a14:useLocalDpi xmlns:a14="http://schemas.microsoft.com/office/drawing/2010/main"/>
                </a:ext>
              </a:extLst>
            </a:blip>
            <a:stretch>
              <a:fillRect/>
            </a:stretch>
          </p:blipFill>
          <p:spPr>
            <a:xfrm>
              <a:off x="751610" y="2149143"/>
              <a:ext cx="468000" cy="468000"/>
            </a:xfrm>
            <a:prstGeom prst="rect">
              <a:avLst/>
            </a:prstGeom>
          </p:spPr>
        </p:pic>
        <p:pic>
          <p:nvPicPr>
            <p:cNvPr id="5" name="Picture 4">
              <a:hlinkClick r:id="rId7"/>
              <a:extLst>
                <a:ext uri="{FF2B5EF4-FFF2-40B4-BE49-F238E27FC236}">
                  <a16:creationId xmlns:a16="http://schemas.microsoft.com/office/drawing/2014/main" id="{B930CB4A-FE3C-EA15-26F4-6E30BDE11A40}"/>
                </a:ext>
              </a:extLst>
            </p:cNvPr>
            <p:cNvPicPr>
              <a:picLocks/>
            </p:cNvPicPr>
            <p:nvPr userDrawn="1"/>
          </p:nvPicPr>
          <p:blipFill>
            <a:blip r:embed="rId8" cstate="screen">
              <a:extLst>
                <a:ext uri="{28A0092B-C50C-407E-A947-70E740481C1C}">
                  <a14:useLocalDpi xmlns:a14="http://schemas.microsoft.com/office/drawing/2010/main"/>
                </a:ext>
              </a:extLst>
            </a:blip>
            <a:stretch>
              <a:fillRect/>
            </a:stretch>
          </p:blipFill>
          <p:spPr>
            <a:xfrm>
              <a:off x="1183459" y="2139619"/>
              <a:ext cx="468000" cy="468000"/>
            </a:xfrm>
            <a:prstGeom prst="rect">
              <a:avLst/>
            </a:prstGeom>
          </p:spPr>
        </p:pic>
        <p:pic>
          <p:nvPicPr>
            <p:cNvPr id="6" name="Picture 5">
              <a:hlinkClick r:id="rId9"/>
              <a:extLst>
                <a:ext uri="{FF2B5EF4-FFF2-40B4-BE49-F238E27FC236}">
                  <a16:creationId xmlns:a16="http://schemas.microsoft.com/office/drawing/2014/main" id="{DE6EE670-51A1-C161-678E-D18DB2C202F8}"/>
                </a:ext>
              </a:extLst>
            </p:cNvPr>
            <p:cNvPicPr>
              <a:picLocks/>
            </p:cNvPicPr>
            <p:nvPr userDrawn="1"/>
          </p:nvPicPr>
          <p:blipFill>
            <a:blip r:embed="rId10" cstate="screen">
              <a:extLst>
                <a:ext uri="{28A0092B-C50C-407E-A947-70E740481C1C}">
                  <a14:useLocalDpi xmlns:a14="http://schemas.microsoft.com/office/drawing/2010/main"/>
                </a:ext>
              </a:extLst>
            </a:blip>
            <a:stretch>
              <a:fillRect/>
            </a:stretch>
          </p:blipFill>
          <p:spPr>
            <a:xfrm>
              <a:off x="1593685" y="2149143"/>
              <a:ext cx="468000" cy="468000"/>
            </a:xfrm>
            <a:prstGeom prst="rect">
              <a:avLst/>
            </a:prstGeom>
          </p:spPr>
        </p:pic>
        <p:pic>
          <p:nvPicPr>
            <p:cNvPr id="7" name="Picture 6">
              <a:hlinkClick r:id="rId11"/>
              <a:extLst>
                <a:ext uri="{FF2B5EF4-FFF2-40B4-BE49-F238E27FC236}">
                  <a16:creationId xmlns:a16="http://schemas.microsoft.com/office/drawing/2014/main" id="{0D193DA9-747C-715F-9D5B-B41FB636E2BD}"/>
                </a:ext>
              </a:extLst>
            </p:cNvPr>
            <p:cNvPicPr>
              <a:picLocks/>
            </p:cNvPicPr>
            <p:nvPr userDrawn="1"/>
          </p:nvPicPr>
          <p:blipFill>
            <a:blip r:embed="rId12" cstate="screen">
              <a:extLst>
                <a:ext uri="{28A0092B-C50C-407E-A947-70E740481C1C}">
                  <a14:useLocalDpi xmlns:a14="http://schemas.microsoft.com/office/drawing/2010/main"/>
                </a:ext>
              </a:extLst>
            </a:blip>
            <a:stretch>
              <a:fillRect/>
            </a:stretch>
          </p:blipFill>
          <p:spPr>
            <a:xfrm>
              <a:off x="2023153" y="2149143"/>
              <a:ext cx="468000" cy="468000"/>
            </a:xfrm>
            <a:prstGeom prst="rect">
              <a:avLst/>
            </a:prstGeom>
          </p:spPr>
        </p:pic>
      </p:grpSp>
    </p:spTree>
    <p:extLst>
      <p:ext uri="{BB962C8B-B14F-4D97-AF65-F5344CB8AC3E}">
        <p14:creationId xmlns:p14="http://schemas.microsoft.com/office/powerpoint/2010/main" val="39781135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F5724-C137-47F3-B441-6C1B9714F578}"/>
              </a:ext>
            </a:extLst>
          </p:cNvPr>
          <p:cNvSpPr>
            <a:spLocks noGrp="1"/>
          </p:cNvSpPr>
          <p:nvPr>
            <p:ph type="title"/>
          </p:nvPr>
        </p:nvSpPr>
        <p:spPr>
          <a:solidFill>
            <a:schemeClr val="bg1"/>
          </a:solidFill>
        </p:spPr>
        <p:txBody>
          <a:bodyPr/>
          <a:lstStyle/>
          <a:p>
            <a:r>
              <a:rPr lang="en-US"/>
              <a:t>Click to edit Master title style</a:t>
            </a:r>
            <a:endParaRPr lang="en-GB" dirty="0"/>
          </a:p>
        </p:txBody>
      </p:sp>
      <p:sp>
        <p:nvSpPr>
          <p:cNvPr id="80" name="Rectangle 79">
            <a:extLst>
              <a:ext uri="{FF2B5EF4-FFF2-40B4-BE49-F238E27FC236}">
                <a16:creationId xmlns:a16="http://schemas.microsoft.com/office/drawing/2014/main" id="{0B4B9382-6DEA-4DBD-B56D-254AE233DA61}"/>
              </a:ext>
            </a:extLst>
          </p:cNvPr>
          <p:cNvSpPr/>
          <p:nvPr userDrawn="1"/>
        </p:nvSpPr>
        <p:spPr>
          <a:xfrm>
            <a:off x="998351" y="2246533"/>
            <a:ext cx="839614" cy="411225"/>
          </a:xfrm>
          <a:prstGeom prst="rect">
            <a:avLst/>
          </a:prstGeom>
          <a:solidFill>
            <a:srgbClr val="1E49E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30</a:t>
            </a:r>
          </a:p>
          <a:p>
            <a:pPr algn="ctr"/>
            <a:r>
              <a:rPr lang="en-GB" sz="800" dirty="0">
                <a:solidFill>
                  <a:schemeClr val="bg1"/>
                </a:solidFill>
              </a:rPr>
              <a:t>73</a:t>
            </a:r>
          </a:p>
          <a:p>
            <a:pPr algn="ctr"/>
            <a:r>
              <a:rPr lang="en-GB" sz="800" dirty="0">
                <a:solidFill>
                  <a:schemeClr val="bg1"/>
                </a:solidFill>
              </a:rPr>
              <a:t>226</a:t>
            </a:r>
          </a:p>
        </p:txBody>
      </p:sp>
      <p:sp>
        <p:nvSpPr>
          <p:cNvPr id="81" name="Rectangle 80">
            <a:extLst>
              <a:ext uri="{FF2B5EF4-FFF2-40B4-BE49-F238E27FC236}">
                <a16:creationId xmlns:a16="http://schemas.microsoft.com/office/drawing/2014/main" id="{C6998DCB-AE81-4424-8C14-FBA379AAF5F7}"/>
              </a:ext>
            </a:extLst>
          </p:cNvPr>
          <p:cNvSpPr/>
          <p:nvPr userDrawn="1"/>
        </p:nvSpPr>
        <p:spPr>
          <a:xfrm>
            <a:off x="998351" y="1731971"/>
            <a:ext cx="839614" cy="41122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0</a:t>
            </a:r>
          </a:p>
          <a:p>
            <a:pPr algn="ctr"/>
            <a:r>
              <a:rPr lang="en-GB" sz="800" dirty="0">
                <a:solidFill>
                  <a:schemeClr val="bg1"/>
                </a:solidFill>
              </a:rPr>
              <a:t>51</a:t>
            </a:r>
          </a:p>
          <a:p>
            <a:pPr algn="ctr"/>
            <a:r>
              <a:rPr lang="en-GB" sz="800" dirty="0">
                <a:solidFill>
                  <a:schemeClr val="bg1"/>
                </a:solidFill>
              </a:rPr>
              <a:t>141</a:t>
            </a:r>
          </a:p>
        </p:txBody>
      </p:sp>
      <p:sp>
        <p:nvSpPr>
          <p:cNvPr id="82" name="Rectangle 81">
            <a:extLst>
              <a:ext uri="{FF2B5EF4-FFF2-40B4-BE49-F238E27FC236}">
                <a16:creationId xmlns:a16="http://schemas.microsoft.com/office/drawing/2014/main" id="{6C0D61AA-1EB2-4FEB-B31E-3F07A093EC13}"/>
              </a:ext>
            </a:extLst>
          </p:cNvPr>
          <p:cNvSpPr/>
          <p:nvPr userDrawn="1"/>
        </p:nvSpPr>
        <p:spPr>
          <a:xfrm>
            <a:off x="998351" y="3786711"/>
            <a:ext cx="839614" cy="411225"/>
          </a:xfrm>
          <a:prstGeom prst="rect">
            <a:avLst/>
          </a:prstGeom>
          <a:solidFill>
            <a:srgbClr val="0C233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12</a:t>
            </a:r>
          </a:p>
          <a:p>
            <a:pPr algn="ctr"/>
            <a:r>
              <a:rPr lang="en-GB" sz="800" dirty="0">
                <a:solidFill>
                  <a:schemeClr val="bg1"/>
                </a:solidFill>
              </a:rPr>
              <a:t>35</a:t>
            </a:r>
          </a:p>
          <a:p>
            <a:pPr algn="ctr"/>
            <a:r>
              <a:rPr lang="en-GB" sz="800" dirty="0">
                <a:solidFill>
                  <a:schemeClr val="bg1"/>
                </a:solidFill>
              </a:rPr>
              <a:t>60</a:t>
            </a:r>
          </a:p>
        </p:txBody>
      </p:sp>
      <p:sp>
        <p:nvSpPr>
          <p:cNvPr id="88" name="Rectangle 87">
            <a:extLst>
              <a:ext uri="{FF2B5EF4-FFF2-40B4-BE49-F238E27FC236}">
                <a16:creationId xmlns:a16="http://schemas.microsoft.com/office/drawing/2014/main" id="{B0B588C8-469A-48E9-BAD3-5E00B75E2274}"/>
              </a:ext>
            </a:extLst>
          </p:cNvPr>
          <p:cNvSpPr/>
          <p:nvPr userDrawn="1"/>
        </p:nvSpPr>
        <p:spPr>
          <a:xfrm>
            <a:off x="998351" y="2761094"/>
            <a:ext cx="839614" cy="411225"/>
          </a:xfrm>
          <a:prstGeom prst="rect">
            <a:avLst/>
          </a:prstGeom>
          <a:solidFill>
            <a:srgbClr val="ACEA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172</a:t>
            </a:r>
          </a:p>
          <a:p>
            <a:pPr algn="ctr"/>
            <a:r>
              <a:rPr lang="en-GB" sz="800" dirty="0">
                <a:solidFill>
                  <a:sysClr val="windowText" lastClr="000000"/>
                </a:solidFill>
              </a:rPr>
              <a:t>234</a:t>
            </a:r>
          </a:p>
          <a:p>
            <a:pPr algn="ctr"/>
            <a:r>
              <a:rPr lang="en-GB" sz="800" dirty="0">
                <a:solidFill>
                  <a:sysClr val="windowText" lastClr="000000"/>
                </a:solidFill>
              </a:rPr>
              <a:t>255</a:t>
            </a:r>
          </a:p>
        </p:txBody>
      </p:sp>
      <p:sp>
        <p:nvSpPr>
          <p:cNvPr id="89" name="Rectangle 88">
            <a:extLst>
              <a:ext uri="{FF2B5EF4-FFF2-40B4-BE49-F238E27FC236}">
                <a16:creationId xmlns:a16="http://schemas.microsoft.com/office/drawing/2014/main" id="{68663C95-46F5-4BD3-A855-64D157FC5DA2}"/>
              </a:ext>
            </a:extLst>
          </p:cNvPr>
          <p:cNvSpPr/>
          <p:nvPr userDrawn="1"/>
        </p:nvSpPr>
        <p:spPr>
          <a:xfrm>
            <a:off x="2992848" y="1732478"/>
            <a:ext cx="839614" cy="411225"/>
          </a:xfrm>
          <a:prstGeom prst="rect">
            <a:avLst/>
          </a:prstGeom>
          <a:solidFill>
            <a:srgbClr val="76D2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118</a:t>
            </a:r>
          </a:p>
          <a:p>
            <a:pPr algn="ctr"/>
            <a:r>
              <a:rPr lang="en-GB" sz="800" dirty="0">
                <a:solidFill>
                  <a:sysClr val="windowText" lastClr="000000"/>
                </a:solidFill>
              </a:rPr>
              <a:t>210</a:t>
            </a:r>
          </a:p>
          <a:p>
            <a:pPr algn="ctr"/>
            <a:r>
              <a:rPr lang="en-GB" sz="800" dirty="0">
                <a:solidFill>
                  <a:sysClr val="windowText" lastClr="000000"/>
                </a:solidFill>
              </a:rPr>
              <a:t>255</a:t>
            </a:r>
          </a:p>
        </p:txBody>
      </p:sp>
      <p:sp>
        <p:nvSpPr>
          <p:cNvPr id="90" name="TextBox 89">
            <a:extLst>
              <a:ext uri="{FF2B5EF4-FFF2-40B4-BE49-F238E27FC236}">
                <a16:creationId xmlns:a16="http://schemas.microsoft.com/office/drawing/2014/main" id="{D8B98DFB-AA9D-4F47-A9C8-2B4E91516074}"/>
              </a:ext>
            </a:extLst>
          </p:cNvPr>
          <p:cNvSpPr txBox="1"/>
          <p:nvPr userDrawn="1"/>
        </p:nvSpPr>
        <p:spPr>
          <a:xfrm>
            <a:off x="983882" y="1330325"/>
            <a:ext cx="1364046" cy="153888"/>
          </a:xfrm>
          <a:prstGeom prst="rect">
            <a:avLst/>
          </a:prstGeom>
          <a:noFill/>
        </p:spPr>
        <p:txBody>
          <a:bodyPr wrap="square" lIns="0" tIns="0" rIns="0" bIns="0" rtlCol="0">
            <a:spAutoFit/>
          </a:bodyPr>
          <a:lstStyle/>
          <a:p>
            <a:pPr algn="l">
              <a:spcAft>
                <a:spcPts val="600"/>
              </a:spcAft>
            </a:pPr>
            <a:r>
              <a:rPr lang="en-US" sz="1000" b="1" dirty="0">
                <a:solidFill>
                  <a:sysClr val="windowText" lastClr="000000"/>
                </a:solidFill>
              </a:rPr>
              <a:t>Primary Colours</a:t>
            </a:r>
          </a:p>
        </p:txBody>
      </p:sp>
      <p:sp>
        <p:nvSpPr>
          <p:cNvPr id="91" name="Rectangle 90">
            <a:extLst>
              <a:ext uri="{FF2B5EF4-FFF2-40B4-BE49-F238E27FC236}">
                <a16:creationId xmlns:a16="http://schemas.microsoft.com/office/drawing/2014/main" id="{0A9EDA4E-3DFC-4137-9624-AF8C4619FC52}"/>
              </a:ext>
            </a:extLst>
          </p:cNvPr>
          <p:cNvSpPr/>
          <p:nvPr userDrawn="1"/>
        </p:nvSpPr>
        <p:spPr>
          <a:xfrm>
            <a:off x="998351" y="3275656"/>
            <a:ext cx="839614" cy="411225"/>
          </a:xfrm>
          <a:prstGeom prst="rect">
            <a:avLst/>
          </a:prstGeom>
          <a:solidFill>
            <a:srgbClr val="00B8F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0</a:t>
            </a:r>
          </a:p>
          <a:p>
            <a:pPr algn="ctr"/>
            <a:r>
              <a:rPr lang="en-GB" sz="800" dirty="0">
                <a:solidFill>
                  <a:schemeClr val="tx1"/>
                </a:solidFill>
              </a:rPr>
              <a:t>184</a:t>
            </a:r>
          </a:p>
          <a:p>
            <a:pPr algn="ctr"/>
            <a:r>
              <a:rPr lang="en-GB" sz="800" dirty="0">
                <a:solidFill>
                  <a:schemeClr val="tx1"/>
                </a:solidFill>
              </a:rPr>
              <a:t>245</a:t>
            </a:r>
          </a:p>
        </p:txBody>
      </p:sp>
      <p:sp>
        <p:nvSpPr>
          <p:cNvPr id="92" name="Rectangle 91">
            <a:extLst>
              <a:ext uri="{FF2B5EF4-FFF2-40B4-BE49-F238E27FC236}">
                <a16:creationId xmlns:a16="http://schemas.microsoft.com/office/drawing/2014/main" id="{AD6492BB-04FC-4C6C-89B7-60631857615E}"/>
              </a:ext>
            </a:extLst>
          </p:cNvPr>
          <p:cNvSpPr/>
          <p:nvPr userDrawn="1"/>
        </p:nvSpPr>
        <p:spPr>
          <a:xfrm>
            <a:off x="998351" y="4301271"/>
            <a:ext cx="839614" cy="411225"/>
          </a:xfrm>
          <a:prstGeom prst="rect">
            <a:avLst/>
          </a:prstGeom>
          <a:solidFill>
            <a:srgbClr val="7213E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114</a:t>
            </a:r>
          </a:p>
          <a:p>
            <a:pPr algn="ctr"/>
            <a:r>
              <a:rPr lang="en-GB" sz="800" dirty="0">
                <a:solidFill>
                  <a:schemeClr val="bg1"/>
                </a:solidFill>
              </a:rPr>
              <a:t>19</a:t>
            </a:r>
          </a:p>
          <a:p>
            <a:pPr algn="ctr"/>
            <a:r>
              <a:rPr lang="en-GB" sz="800" dirty="0">
                <a:solidFill>
                  <a:schemeClr val="bg1"/>
                </a:solidFill>
              </a:rPr>
              <a:t>234</a:t>
            </a:r>
          </a:p>
        </p:txBody>
      </p:sp>
      <p:sp>
        <p:nvSpPr>
          <p:cNvPr id="93" name="Rectangle 92">
            <a:extLst>
              <a:ext uri="{FF2B5EF4-FFF2-40B4-BE49-F238E27FC236}">
                <a16:creationId xmlns:a16="http://schemas.microsoft.com/office/drawing/2014/main" id="{5B258B4F-E1EE-47E7-84A6-3459302EEAB0}"/>
              </a:ext>
            </a:extLst>
          </p:cNvPr>
          <p:cNvSpPr/>
          <p:nvPr userDrawn="1"/>
        </p:nvSpPr>
        <p:spPr>
          <a:xfrm>
            <a:off x="998351" y="4809439"/>
            <a:ext cx="839614" cy="411225"/>
          </a:xfrm>
          <a:prstGeom prst="rect">
            <a:avLst/>
          </a:prstGeom>
          <a:solidFill>
            <a:srgbClr val="FD349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253</a:t>
            </a:r>
          </a:p>
          <a:p>
            <a:pPr algn="ctr"/>
            <a:r>
              <a:rPr lang="en-GB" sz="800" dirty="0">
                <a:solidFill>
                  <a:schemeClr val="bg1"/>
                </a:solidFill>
              </a:rPr>
              <a:t>52</a:t>
            </a:r>
          </a:p>
          <a:p>
            <a:pPr algn="ctr"/>
            <a:r>
              <a:rPr lang="en-GB" sz="800" dirty="0">
                <a:solidFill>
                  <a:schemeClr val="bg1"/>
                </a:solidFill>
              </a:rPr>
              <a:t>156</a:t>
            </a:r>
          </a:p>
        </p:txBody>
      </p:sp>
      <p:sp>
        <p:nvSpPr>
          <p:cNvPr id="94" name="TextBox 93">
            <a:extLst>
              <a:ext uri="{FF2B5EF4-FFF2-40B4-BE49-F238E27FC236}">
                <a16:creationId xmlns:a16="http://schemas.microsoft.com/office/drawing/2014/main" id="{F658D265-9DAE-4B9D-81D9-560B992AA1C2}"/>
              </a:ext>
            </a:extLst>
          </p:cNvPr>
          <p:cNvSpPr txBox="1"/>
          <p:nvPr userDrawn="1"/>
        </p:nvSpPr>
        <p:spPr>
          <a:xfrm>
            <a:off x="1921682" y="3874401"/>
            <a:ext cx="939007" cy="237066"/>
          </a:xfrm>
          <a:prstGeom prst="rect">
            <a:avLst/>
          </a:prstGeom>
          <a:noFill/>
        </p:spPr>
        <p:txBody>
          <a:bodyPr wrap="square" lIns="54610" tIns="54610" rIns="54610" bIns="54610" rtlCol="0" anchor="ctr">
            <a:noAutofit/>
          </a:bodyPr>
          <a:lstStyle/>
          <a:p>
            <a:pPr algn="l">
              <a:spcAft>
                <a:spcPts val="600"/>
              </a:spcAft>
            </a:pPr>
            <a:r>
              <a:rPr lang="en-GB" sz="1000" dirty="0"/>
              <a:t>Dark Blue</a:t>
            </a:r>
          </a:p>
        </p:txBody>
      </p:sp>
      <p:sp>
        <p:nvSpPr>
          <p:cNvPr id="95" name="TextBox 94">
            <a:extLst>
              <a:ext uri="{FF2B5EF4-FFF2-40B4-BE49-F238E27FC236}">
                <a16:creationId xmlns:a16="http://schemas.microsoft.com/office/drawing/2014/main" id="{703F2A08-5A56-4459-9F6A-8BF7CABE83AD}"/>
              </a:ext>
            </a:extLst>
          </p:cNvPr>
          <p:cNvSpPr txBox="1"/>
          <p:nvPr userDrawn="1"/>
        </p:nvSpPr>
        <p:spPr>
          <a:xfrm>
            <a:off x="1921682" y="1830789"/>
            <a:ext cx="939007" cy="237066"/>
          </a:xfrm>
          <a:prstGeom prst="rect">
            <a:avLst/>
          </a:prstGeom>
          <a:noFill/>
        </p:spPr>
        <p:txBody>
          <a:bodyPr wrap="square" lIns="54610" tIns="54610" rIns="54610" bIns="54610" rtlCol="0" anchor="ctr">
            <a:noAutofit/>
          </a:bodyPr>
          <a:lstStyle/>
          <a:p>
            <a:pPr algn="l">
              <a:spcAft>
                <a:spcPts val="600"/>
              </a:spcAft>
            </a:pPr>
            <a:r>
              <a:rPr lang="en-GB" sz="1000" dirty="0"/>
              <a:t>KPMG blue</a:t>
            </a:r>
          </a:p>
        </p:txBody>
      </p:sp>
      <p:sp>
        <p:nvSpPr>
          <p:cNvPr id="96" name="TextBox 95">
            <a:extLst>
              <a:ext uri="{FF2B5EF4-FFF2-40B4-BE49-F238E27FC236}">
                <a16:creationId xmlns:a16="http://schemas.microsoft.com/office/drawing/2014/main" id="{6FDB4774-C9D1-4AF5-A0E3-02A97E2A6160}"/>
              </a:ext>
            </a:extLst>
          </p:cNvPr>
          <p:cNvSpPr txBox="1"/>
          <p:nvPr userDrawn="1"/>
        </p:nvSpPr>
        <p:spPr>
          <a:xfrm>
            <a:off x="1921682" y="2852903"/>
            <a:ext cx="939007" cy="237066"/>
          </a:xfrm>
          <a:prstGeom prst="rect">
            <a:avLst/>
          </a:prstGeom>
          <a:noFill/>
        </p:spPr>
        <p:txBody>
          <a:bodyPr wrap="square" lIns="54610" tIns="54610" rIns="54610" bIns="54610" rtlCol="0" anchor="ctr">
            <a:noAutofit/>
          </a:bodyPr>
          <a:lstStyle/>
          <a:p>
            <a:pPr algn="l">
              <a:spcAft>
                <a:spcPts val="600"/>
              </a:spcAft>
            </a:pPr>
            <a:r>
              <a:rPr lang="en-GB" sz="1000" dirty="0"/>
              <a:t>Light Blue</a:t>
            </a:r>
          </a:p>
        </p:txBody>
      </p:sp>
      <p:sp>
        <p:nvSpPr>
          <p:cNvPr id="97" name="TextBox 96">
            <a:extLst>
              <a:ext uri="{FF2B5EF4-FFF2-40B4-BE49-F238E27FC236}">
                <a16:creationId xmlns:a16="http://schemas.microsoft.com/office/drawing/2014/main" id="{642B0082-BE8C-419F-BF55-809D98EEAA6E}"/>
              </a:ext>
            </a:extLst>
          </p:cNvPr>
          <p:cNvSpPr txBox="1">
            <a:spLocks/>
          </p:cNvSpPr>
          <p:nvPr userDrawn="1"/>
        </p:nvSpPr>
        <p:spPr>
          <a:xfrm>
            <a:off x="3916179" y="1817279"/>
            <a:ext cx="1253995" cy="237066"/>
          </a:xfrm>
          <a:prstGeom prst="rect">
            <a:avLst/>
          </a:prstGeom>
          <a:noFill/>
        </p:spPr>
        <p:txBody>
          <a:bodyPr wrap="square" lIns="54610" tIns="54610" rIns="54610" bIns="54610" rtlCol="0" anchor="ctr">
            <a:noAutofit/>
          </a:bodyPr>
          <a:lstStyle/>
          <a:p>
            <a:pPr algn="l">
              <a:spcAft>
                <a:spcPts val="600"/>
              </a:spcAft>
            </a:pPr>
            <a:r>
              <a:rPr lang="en-GB" sz="1000" dirty="0"/>
              <a:t>Blue</a:t>
            </a:r>
          </a:p>
        </p:txBody>
      </p:sp>
      <p:sp>
        <p:nvSpPr>
          <p:cNvPr id="98" name="TextBox 97">
            <a:extLst>
              <a:ext uri="{FF2B5EF4-FFF2-40B4-BE49-F238E27FC236}">
                <a16:creationId xmlns:a16="http://schemas.microsoft.com/office/drawing/2014/main" id="{095E0C6E-D6D4-4413-8BB5-9FFB156C3AFD}"/>
              </a:ext>
            </a:extLst>
          </p:cNvPr>
          <p:cNvSpPr txBox="1"/>
          <p:nvPr userDrawn="1"/>
        </p:nvSpPr>
        <p:spPr>
          <a:xfrm>
            <a:off x="1921682" y="2341846"/>
            <a:ext cx="939007" cy="237066"/>
          </a:xfrm>
          <a:prstGeom prst="rect">
            <a:avLst/>
          </a:prstGeom>
          <a:noFill/>
        </p:spPr>
        <p:txBody>
          <a:bodyPr wrap="square" lIns="54610" tIns="54610" rIns="54610" bIns="54610" rtlCol="0" anchor="ctr">
            <a:noAutofit/>
          </a:bodyPr>
          <a:lstStyle/>
          <a:p>
            <a:pPr algn="l">
              <a:spcAft>
                <a:spcPts val="600"/>
              </a:spcAft>
            </a:pPr>
            <a:r>
              <a:rPr lang="en-GB" sz="1000" dirty="0"/>
              <a:t>Cobalt Blue</a:t>
            </a:r>
          </a:p>
        </p:txBody>
      </p:sp>
      <p:sp>
        <p:nvSpPr>
          <p:cNvPr id="99" name="TextBox 98">
            <a:extLst>
              <a:ext uri="{FF2B5EF4-FFF2-40B4-BE49-F238E27FC236}">
                <a16:creationId xmlns:a16="http://schemas.microsoft.com/office/drawing/2014/main" id="{95702D95-2676-428D-AAA2-D4B9C53D4EEF}"/>
              </a:ext>
            </a:extLst>
          </p:cNvPr>
          <p:cNvSpPr txBox="1"/>
          <p:nvPr userDrawn="1"/>
        </p:nvSpPr>
        <p:spPr>
          <a:xfrm>
            <a:off x="1921682" y="3363960"/>
            <a:ext cx="939007" cy="237066"/>
          </a:xfrm>
          <a:prstGeom prst="rect">
            <a:avLst/>
          </a:prstGeom>
          <a:noFill/>
        </p:spPr>
        <p:txBody>
          <a:bodyPr wrap="square" lIns="54610" tIns="54610" rIns="54610" bIns="54610" rtlCol="0" anchor="ctr">
            <a:noAutofit/>
          </a:bodyPr>
          <a:lstStyle/>
          <a:p>
            <a:pPr algn="l">
              <a:spcAft>
                <a:spcPts val="600"/>
              </a:spcAft>
            </a:pPr>
            <a:r>
              <a:rPr lang="en-GB" sz="1000" dirty="0"/>
              <a:t>Pacific Blue</a:t>
            </a:r>
          </a:p>
        </p:txBody>
      </p:sp>
      <p:sp>
        <p:nvSpPr>
          <p:cNvPr id="100" name="TextBox 99">
            <a:extLst>
              <a:ext uri="{FF2B5EF4-FFF2-40B4-BE49-F238E27FC236}">
                <a16:creationId xmlns:a16="http://schemas.microsoft.com/office/drawing/2014/main" id="{C5016C08-732B-4B11-8BAD-7CB8E465F581}"/>
              </a:ext>
            </a:extLst>
          </p:cNvPr>
          <p:cNvSpPr txBox="1"/>
          <p:nvPr userDrawn="1"/>
        </p:nvSpPr>
        <p:spPr>
          <a:xfrm>
            <a:off x="1921682" y="4385458"/>
            <a:ext cx="939007" cy="237066"/>
          </a:xfrm>
          <a:prstGeom prst="rect">
            <a:avLst/>
          </a:prstGeom>
          <a:noFill/>
        </p:spPr>
        <p:txBody>
          <a:bodyPr wrap="square" lIns="54610" tIns="54610" rIns="54610" bIns="54610" rtlCol="0" anchor="ctr">
            <a:noAutofit/>
          </a:bodyPr>
          <a:lstStyle/>
          <a:p>
            <a:pPr algn="l">
              <a:spcAft>
                <a:spcPts val="600"/>
              </a:spcAft>
            </a:pPr>
            <a:r>
              <a:rPr lang="en-GB" sz="1000" dirty="0"/>
              <a:t>Purple</a:t>
            </a:r>
          </a:p>
        </p:txBody>
      </p:sp>
      <p:sp>
        <p:nvSpPr>
          <p:cNvPr id="122" name="TextBox 121">
            <a:extLst>
              <a:ext uri="{FF2B5EF4-FFF2-40B4-BE49-F238E27FC236}">
                <a16:creationId xmlns:a16="http://schemas.microsoft.com/office/drawing/2014/main" id="{9DDB8060-8015-48F0-9EB3-CAF03DAF995D}"/>
              </a:ext>
            </a:extLst>
          </p:cNvPr>
          <p:cNvSpPr txBox="1"/>
          <p:nvPr userDrawn="1"/>
        </p:nvSpPr>
        <p:spPr>
          <a:xfrm>
            <a:off x="1921682" y="4896518"/>
            <a:ext cx="939007" cy="237066"/>
          </a:xfrm>
          <a:prstGeom prst="rect">
            <a:avLst/>
          </a:prstGeom>
          <a:noFill/>
        </p:spPr>
        <p:txBody>
          <a:bodyPr wrap="square" lIns="54610" tIns="54610" rIns="54610" bIns="54610" rtlCol="0" anchor="ctr">
            <a:noAutofit/>
          </a:bodyPr>
          <a:lstStyle/>
          <a:p>
            <a:pPr algn="l">
              <a:spcAft>
                <a:spcPts val="600"/>
              </a:spcAft>
            </a:pPr>
            <a:r>
              <a:rPr lang="en-GB" sz="1000" dirty="0"/>
              <a:t>Pink</a:t>
            </a:r>
          </a:p>
        </p:txBody>
      </p:sp>
      <p:sp>
        <p:nvSpPr>
          <p:cNvPr id="123" name="Rectangle 122">
            <a:extLst>
              <a:ext uri="{FF2B5EF4-FFF2-40B4-BE49-F238E27FC236}">
                <a16:creationId xmlns:a16="http://schemas.microsoft.com/office/drawing/2014/main" id="{A6C87350-68BA-44B4-8034-C31368AE1CC5}"/>
              </a:ext>
            </a:extLst>
          </p:cNvPr>
          <p:cNvSpPr/>
          <p:nvPr userDrawn="1"/>
        </p:nvSpPr>
        <p:spPr>
          <a:xfrm>
            <a:off x="2999643" y="2243028"/>
            <a:ext cx="839614" cy="411225"/>
          </a:xfrm>
          <a:prstGeom prst="rect">
            <a:avLst/>
          </a:prstGeom>
          <a:solidFill>
            <a:srgbClr val="510DB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81</a:t>
            </a:r>
          </a:p>
          <a:p>
            <a:pPr algn="ctr"/>
            <a:r>
              <a:rPr lang="en-GB" sz="800" dirty="0">
                <a:solidFill>
                  <a:schemeClr val="bg1"/>
                </a:solidFill>
              </a:rPr>
              <a:t>13</a:t>
            </a:r>
          </a:p>
          <a:p>
            <a:pPr algn="ctr"/>
            <a:r>
              <a:rPr lang="en-GB" sz="800" dirty="0">
                <a:solidFill>
                  <a:schemeClr val="bg1"/>
                </a:solidFill>
              </a:rPr>
              <a:t>188</a:t>
            </a:r>
          </a:p>
        </p:txBody>
      </p:sp>
      <p:sp>
        <p:nvSpPr>
          <p:cNvPr id="124" name="Rectangle 123">
            <a:extLst>
              <a:ext uri="{FF2B5EF4-FFF2-40B4-BE49-F238E27FC236}">
                <a16:creationId xmlns:a16="http://schemas.microsoft.com/office/drawing/2014/main" id="{78155B14-7498-4556-84CE-E80380598081}"/>
              </a:ext>
            </a:extLst>
          </p:cNvPr>
          <p:cNvSpPr/>
          <p:nvPr userDrawn="1"/>
        </p:nvSpPr>
        <p:spPr>
          <a:xfrm>
            <a:off x="2999643" y="2757590"/>
            <a:ext cx="839614" cy="411225"/>
          </a:xfrm>
          <a:prstGeom prst="rect">
            <a:avLst/>
          </a:prstGeom>
          <a:solidFill>
            <a:srgbClr val="B497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180</a:t>
            </a:r>
          </a:p>
          <a:p>
            <a:pPr algn="ctr"/>
            <a:r>
              <a:rPr lang="en-GB" sz="800" dirty="0">
                <a:solidFill>
                  <a:schemeClr val="tx1"/>
                </a:solidFill>
              </a:rPr>
              <a:t>151</a:t>
            </a:r>
          </a:p>
          <a:p>
            <a:pPr algn="ctr"/>
            <a:r>
              <a:rPr lang="en-GB" sz="800" dirty="0">
                <a:solidFill>
                  <a:schemeClr val="tx1"/>
                </a:solidFill>
              </a:rPr>
              <a:t>255</a:t>
            </a:r>
          </a:p>
        </p:txBody>
      </p:sp>
      <p:sp>
        <p:nvSpPr>
          <p:cNvPr id="125" name="TextBox 124">
            <a:extLst>
              <a:ext uri="{FF2B5EF4-FFF2-40B4-BE49-F238E27FC236}">
                <a16:creationId xmlns:a16="http://schemas.microsoft.com/office/drawing/2014/main" id="{0C70EF42-D6E9-4998-9101-2586774B3FFA}"/>
              </a:ext>
            </a:extLst>
          </p:cNvPr>
          <p:cNvSpPr txBox="1"/>
          <p:nvPr userDrawn="1"/>
        </p:nvSpPr>
        <p:spPr>
          <a:xfrm>
            <a:off x="2992848" y="1330325"/>
            <a:ext cx="1946348" cy="307777"/>
          </a:xfrm>
          <a:prstGeom prst="rect">
            <a:avLst/>
          </a:prstGeom>
          <a:noFill/>
        </p:spPr>
        <p:txBody>
          <a:bodyPr wrap="square" lIns="0" tIns="0" rIns="0" bIns="0" rtlCol="0">
            <a:spAutoFit/>
          </a:bodyPr>
          <a:lstStyle/>
          <a:p>
            <a:pPr algn="l">
              <a:spcAft>
                <a:spcPts val="600"/>
              </a:spcAft>
            </a:pPr>
            <a:r>
              <a:rPr lang="en-US" sz="1000" b="1" dirty="0">
                <a:solidFill>
                  <a:sysClr val="windowText" lastClr="000000"/>
                </a:solidFill>
              </a:rPr>
              <a:t>Accent Colours for Infographics and charts only</a:t>
            </a:r>
          </a:p>
        </p:txBody>
      </p:sp>
      <p:sp>
        <p:nvSpPr>
          <p:cNvPr id="126" name="Rectangle 125">
            <a:extLst>
              <a:ext uri="{FF2B5EF4-FFF2-40B4-BE49-F238E27FC236}">
                <a16:creationId xmlns:a16="http://schemas.microsoft.com/office/drawing/2014/main" id="{E6904F85-D7B4-4C3E-AC49-768644AE9445}"/>
              </a:ext>
            </a:extLst>
          </p:cNvPr>
          <p:cNvSpPr/>
          <p:nvPr userDrawn="1"/>
        </p:nvSpPr>
        <p:spPr>
          <a:xfrm>
            <a:off x="2999643" y="3272151"/>
            <a:ext cx="839614" cy="411225"/>
          </a:xfrm>
          <a:prstGeom prst="rect">
            <a:avLst/>
          </a:prstGeom>
          <a:solidFill>
            <a:srgbClr val="AB0D8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171</a:t>
            </a:r>
          </a:p>
          <a:p>
            <a:pPr algn="ctr"/>
            <a:r>
              <a:rPr lang="en-GB" sz="800" dirty="0">
                <a:solidFill>
                  <a:schemeClr val="bg1"/>
                </a:solidFill>
              </a:rPr>
              <a:t>13</a:t>
            </a:r>
          </a:p>
          <a:p>
            <a:pPr algn="ctr"/>
            <a:r>
              <a:rPr lang="en-GB" sz="800" dirty="0">
                <a:solidFill>
                  <a:schemeClr val="bg1"/>
                </a:solidFill>
              </a:rPr>
              <a:t>130</a:t>
            </a:r>
          </a:p>
        </p:txBody>
      </p:sp>
      <p:sp>
        <p:nvSpPr>
          <p:cNvPr id="127" name="Rectangle 126">
            <a:extLst>
              <a:ext uri="{FF2B5EF4-FFF2-40B4-BE49-F238E27FC236}">
                <a16:creationId xmlns:a16="http://schemas.microsoft.com/office/drawing/2014/main" id="{FF58225A-59A1-4A4A-A075-B779934724A0}"/>
              </a:ext>
            </a:extLst>
          </p:cNvPr>
          <p:cNvSpPr/>
          <p:nvPr userDrawn="1"/>
        </p:nvSpPr>
        <p:spPr>
          <a:xfrm>
            <a:off x="2999643" y="3786713"/>
            <a:ext cx="839614" cy="411225"/>
          </a:xfrm>
          <a:prstGeom prst="rect">
            <a:avLst/>
          </a:prstGeom>
          <a:solidFill>
            <a:srgbClr val="FFA3D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255</a:t>
            </a:r>
          </a:p>
          <a:p>
            <a:pPr algn="ctr"/>
            <a:r>
              <a:rPr lang="en-GB" sz="800" dirty="0">
                <a:solidFill>
                  <a:sysClr val="windowText" lastClr="000000"/>
                </a:solidFill>
              </a:rPr>
              <a:t>163</a:t>
            </a:r>
          </a:p>
          <a:p>
            <a:pPr algn="ctr"/>
            <a:r>
              <a:rPr lang="en-GB" sz="800" dirty="0">
                <a:solidFill>
                  <a:sysClr val="windowText" lastClr="000000"/>
                </a:solidFill>
              </a:rPr>
              <a:t>218</a:t>
            </a:r>
          </a:p>
        </p:txBody>
      </p:sp>
      <p:sp>
        <p:nvSpPr>
          <p:cNvPr id="128" name="Rectangle 127">
            <a:extLst>
              <a:ext uri="{FF2B5EF4-FFF2-40B4-BE49-F238E27FC236}">
                <a16:creationId xmlns:a16="http://schemas.microsoft.com/office/drawing/2014/main" id="{3C59B207-7A8D-4660-8DB5-FD4B071F617E}"/>
              </a:ext>
            </a:extLst>
          </p:cNvPr>
          <p:cNvSpPr/>
          <p:nvPr userDrawn="1"/>
        </p:nvSpPr>
        <p:spPr>
          <a:xfrm>
            <a:off x="2999643" y="4301273"/>
            <a:ext cx="839614" cy="411225"/>
          </a:xfrm>
          <a:prstGeom prst="rect">
            <a:avLst/>
          </a:prstGeom>
          <a:solidFill>
            <a:srgbClr val="098E7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9</a:t>
            </a:r>
          </a:p>
          <a:p>
            <a:pPr algn="ctr"/>
            <a:r>
              <a:rPr lang="en-GB" sz="800" dirty="0">
                <a:solidFill>
                  <a:schemeClr val="bg1"/>
                </a:solidFill>
              </a:rPr>
              <a:t>142</a:t>
            </a:r>
          </a:p>
          <a:p>
            <a:pPr algn="ctr"/>
            <a:r>
              <a:rPr lang="en-GB" sz="800" dirty="0">
                <a:solidFill>
                  <a:schemeClr val="bg1"/>
                </a:solidFill>
              </a:rPr>
              <a:t>126</a:t>
            </a:r>
          </a:p>
        </p:txBody>
      </p:sp>
      <p:sp>
        <p:nvSpPr>
          <p:cNvPr id="129" name="Rectangle 128">
            <a:extLst>
              <a:ext uri="{FF2B5EF4-FFF2-40B4-BE49-F238E27FC236}">
                <a16:creationId xmlns:a16="http://schemas.microsoft.com/office/drawing/2014/main" id="{678AFB1A-195E-44FA-BE15-D720E8B85D8F}"/>
              </a:ext>
            </a:extLst>
          </p:cNvPr>
          <p:cNvSpPr/>
          <p:nvPr userDrawn="1"/>
        </p:nvSpPr>
        <p:spPr>
          <a:xfrm>
            <a:off x="2999643" y="4809441"/>
            <a:ext cx="839614" cy="411225"/>
          </a:xfrm>
          <a:prstGeom prst="rect">
            <a:avLst/>
          </a:prstGeom>
          <a:solidFill>
            <a:srgbClr val="00C0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0</a:t>
            </a:r>
          </a:p>
          <a:p>
            <a:pPr algn="ctr"/>
            <a:r>
              <a:rPr lang="en-GB" sz="800" dirty="0">
                <a:solidFill>
                  <a:schemeClr val="bg1"/>
                </a:solidFill>
              </a:rPr>
              <a:t>192</a:t>
            </a:r>
          </a:p>
          <a:p>
            <a:pPr algn="ctr"/>
            <a:r>
              <a:rPr lang="en-GB" sz="800" dirty="0">
                <a:solidFill>
                  <a:schemeClr val="bg1"/>
                </a:solidFill>
              </a:rPr>
              <a:t>174</a:t>
            </a:r>
          </a:p>
        </p:txBody>
      </p:sp>
      <p:sp>
        <p:nvSpPr>
          <p:cNvPr id="130" name="Rectangle 129">
            <a:extLst>
              <a:ext uri="{FF2B5EF4-FFF2-40B4-BE49-F238E27FC236}">
                <a16:creationId xmlns:a16="http://schemas.microsoft.com/office/drawing/2014/main" id="{1B6D0FF4-11D1-457F-956E-EAB85D8156E2}"/>
              </a:ext>
            </a:extLst>
          </p:cNvPr>
          <p:cNvSpPr/>
          <p:nvPr userDrawn="1"/>
        </p:nvSpPr>
        <p:spPr>
          <a:xfrm>
            <a:off x="2999643" y="5324001"/>
            <a:ext cx="839614" cy="411225"/>
          </a:xfrm>
          <a:prstGeom prst="rect">
            <a:avLst/>
          </a:prstGeom>
          <a:solidFill>
            <a:srgbClr val="63EBD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accent3"/>
                </a:solidFill>
              </a:rPr>
              <a:t>99</a:t>
            </a:r>
          </a:p>
          <a:p>
            <a:pPr algn="ctr"/>
            <a:r>
              <a:rPr lang="en-GB" sz="800" dirty="0">
                <a:solidFill>
                  <a:schemeClr val="accent3"/>
                </a:solidFill>
              </a:rPr>
              <a:t>235</a:t>
            </a:r>
          </a:p>
          <a:p>
            <a:pPr algn="ctr"/>
            <a:r>
              <a:rPr lang="en-GB" sz="800" dirty="0">
                <a:solidFill>
                  <a:schemeClr val="accent3"/>
                </a:solidFill>
              </a:rPr>
              <a:t>218</a:t>
            </a:r>
          </a:p>
        </p:txBody>
      </p:sp>
      <p:sp>
        <p:nvSpPr>
          <p:cNvPr id="131" name="TextBox 130">
            <a:extLst>
              <a:ext uri="{FF2B5EF4-FFF2-40B4-BE49-F238E27FC236}">
                <a16:creationId xmlns:a16="http://schemas.microsoft.com/office/drawing/2014/main" id="{BB5D52C5-6967-46A4-840A-0F4BBAAA614D}"/>
              </a:ext>
            </a:extLst>
          </p:cNvPr>
          <p:cNvSpPr txBox="1">
            <a:spLocks/>
          </p:cNvSpPr>
          <p:nvPr userDrawn="1"/>
        </p:nvSpPr>
        <p:spPr>
          <a:xfrm>
            <a:off x="3916179" y="3363960"/>
            <a:ext cx="1253995" cy="237066"/>
          </a:xfrm>
          <a:prstGeom prst="rect">
            <a:avLst/>
          </a:prstGeom>
          <a:noFill/>
        </p:spPr>
        <p:txBody>
          <a:bodyPr wrap="square" lIns="54610" tIns="54610" rIns="54610" bIns="54610" rtlCol="0" anchor="ctr">
            <a:noAutofit/>
          </a:bodyPr>
          <a:lstStyle/>
          <a:p>
            <a:pPr algn="l">
              <a:spcAft>
                <a:spcPts val="600"/>
              </a:spcAft>
            </a:pPr>
            <a:r>
              <a:rPr lang="en-GB" sz="1000" dirty="0"/>
              <a:t>Dark Pink</a:t>
            </a:r>
          </a:p>
        </p:txBody>
      </p:sp>
      <p:sp>
        <p:nvSpPr>
          <p:cNvPr id="132" name="TextBox 131">
            <a:extLst>
              <a:ext uri="{FF2B5EF4-FFF2-40B4-BE49-F238E27FC236}">
                <a16:creationId xmlns:a16="http://schemas.microsoft.com/office/drawing/2014/main" id="{DD7E36A7-608E-4095-AFE8-44754410AE91}"/>
              </a:ext>
            </a:extLst>
          </p:cNvPr>
          <p:cNvSpPr txBox="1">
            <a:spLocks/>
          </p:cNvSpPr>
          <p:nvPr userDrawn="1"/>
        </p:nvSpPr>
        <p:spPr>
          <a:xfrm>
            <a:off x="3916179" y="2341846"/>
            <a:ext cx="1253995" cy="237066"/>
          </a:xfrm>
          <a:prstGeom prst="rect">
            <a:avLst/>
          </a:prstGeom>
          <a:noFill/>
        </p:spPr>
        <p:txBody>
          <a:bodyPr wrap="square" lIns="54610" tIns="54610" rIns="54610" bIns="54610" rtlCol="0" anchor="ctr">
            <a:noAutofit/>
          </a:bodyPr>
          <a:lstStyle/>
          <a:p>
            <a:pPr algn="l">
              <a:spcAft>
                <a:spcPts val="600"/>
              </a:spcAft>
            </a:pPr>
            <a:r>
              <a:rPr lang="en-GB" sz="1000" dirty="0"/>
              <a:t>Dark Purple</a:t>
            </a:r>
          </a:p>
        </p:txBody>
      </p:sp>
      <p:sp>
        <p:nvSpPr>
          <p:cNvPr id="133" name="TextBox 132">
            <a:extLst>
              <a:ext uri="{FF2B5EF4-FFF2-40B4-BE49-F238E27FC236}">
                <a16:creationId xmlns:a16="http://schemas.microsoft.com/office/drawing/2014/main" id="{9C9FED5C-190D-49E2-B63F-2F4A8F4FD2A9}"/>
              </a:ext>
            </a:extLst>
          </p:cNvPr>
          <p:cNvSpPr txBox="1">
            <a:spLocks/>
          </p:cNvSpPr>
          <p:nvPr userDrawn="1"/>
        </p:nvSpPr>
        <p:spPr>
          <a:xfrm>
            <a:off x="3916179" y="3875017"/>
            <a:ext cx="1253995" cy="237066"/>
          </a:xfrm>
          <a:prstGeom prst="rect">
            <a:avLst/>
          </a:prstGeom>
          <a:noFill/>
        </p:spPr>
        <p:txBody>
          <a:bodyPr wrap="square" lIns="54610" tIns="54610" rIns="54610" bIns="54610" rtlCol="0" anchor="ctr">
            <a:noAutofit/>
          </a:bodyPr>
          <a:lstStyle/>
          <a:p>
            <a:pPr algn="l">
              <a:spcAft>
                <a:spcPts val="600"/>
              </a:spcAft>
            </a:pPr>
            <a:r>
              <a:rPr lang="en-GB" sz="1000" dirty="0"/>
              <a:t>Light Pink</a:t>
            </a:r>
          </a:p>
        </p:txBody>
      </p:sp>
      <p:sp>
        <p:nvSpPr>
          <p:cNvPr id="134" name="TextBox 133">
            <a:extLst>
              <a:ext uri="{FF2B5EF4-FFF2-40B4-BE49-F238E27FC236}">
                <a16:creationId xmlns:a16="http://schemas.microsoft.com/office/drawing/2014/main" id="{287480E6-9759-4B71-B8CA-452C4A2006EC}"/>
              </a:ext>
            </a:extLst>
          </p:cNvPr>
          <p:cNvSpPr txBox="1">
            <a:spLocks/>
          </p:cNvSpPr>
          <p:nvPr userDrawn="1"/>
        </p:nvSpPr>
        <p:spPr>
          <a:xfrm>
            <a:off x="3916179" y="4386074"/>
            <a:ext cx="1253995" cy="237066"/>
          </a:xfrm>
          <a:prstGeom prst="rect">
            <a:avLst/>
          </a:prstGeom>
          <a:noFill/>
        </p:spPr>
        <p:txBody>
          <a:bodyPr wrap="square" lIns="54610" tIns="54610" rIns="54610" bIns="54610" rtlCol="0" anchor="ctr">
            <a:noAutofit/>
          </a:bodyPr>
          <a:lstStyle/>
          <a:p>
            <a:pPr algn="l">
              <a:spcAft>
                <a:spcPts val="600"/>
              </a:spcAft>
            </a:pPr>
            <a:r>
              <a:rPr lang="en-GB" sz="1000" dirty="0"/>
              <a:t>Dark Green</a:t>
            </a:r>
          </a:p>
        </p:txBody>
      </p:sp>
      <p:sp>
        <p:nvSpPr>
          <p:cNvPr id="135" name="TextBox 134">
            <a:extLst>
              <a:ext uri="{FF2B5EF4-FFF2-40B4-BE49-F238E27FC236}">
                <a16:creationId xmlns:a16="http://schemas.microsoft.com/office/drawing/2014/main" id="{699CFDB7-519B-4F93-8992-FB8E8F58BBA8}"/>
              </a:ext>
            </a:extLst>
          </p:cNvPr>
          <p:cNvSpPr txBox="1">
            <a:spLocks/>
          </p:cNvSpPr>
          <p:nvPr userDrawn="1"/>
        </p:nvSpPr>
        <p:spPr>
          <a:xfrm>
            <a:off x="3916179" y="2852903"/>
            <a:ext cx="1253995" cy="237066"/>
          </a:xfrm>
          <a:prstGeom prst="rect">
            <a:avLst/>
          </a:prstGeom>
          <a:noFill/>
        </p:spPr>
        <p:txBody>
          <a:bodyPr wrap="square" lIns="54610" tIns="54610" rIns="54610" bIns="54610" rtlCol="0" anchor="ctr">
            <a:noAutofit/>
          </a:bodyPr>
          <a:lstStyle/>
          <a:p>
            <a:pPr algn="l">
              <a:spcAft>
                <a:spcPts val="600"/>
              </a:spcAft>
            </a:pPr>
            <a:r>
              <a:rPr lang="en-GB" sz="1000" dirty="0"/>
              <a:t>Light Purple</a:t>
            </a:r>
          </a:p>
        </p:txBody>
      </p:sp>
      <p:sp>
        <p:nvSpPr>
          <p:cNvPr id="136" name="TextBox 135">
            <a:extLst>
              <a:ext uri="{FF2B5EF4-FFF2-40B4-BE49-F238E27FC236}">
                <a16:creationId xmlns:a16="http://schemas.microsoft.com/office/drawing/2014/main" id="{04261309-AD94-4DA2-9DE0-CF08CDC08A2D}"/>
              </a:ext>
            </a:extLst>
          </p:cNvPr>
          <p:cNvSpPr txBox="1">
            <a:spLocks/>
          </p:cNvSpPr>
          <p:nvPr userDrawn="1"/>
        </p:nvSpPr>
        <p:spPr>
          <a:xfrm>
            <a:off x="3916179" y="4897131"/>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Green</a:t>
            </a:r>
          </a:p>
        </p:txBody>
      </p:sp>
      <p:sp>
        <p:nvSpPr>
          <p:cNvPr id="137" name="TextBox 136">
            <a:extLst>
              <a:ext uri="{FF2B5EF4-FFF2-40B4-BE49-F238E27FC236}">
                <a16:creationId xmlns:a16="http://schemas.microsoft.com/office/drawing/2014/main" id="{22F2A8E7-CBDC-4379-8206-549AD18BA6BE}"/>
              </a:ext>
            </a:extLst>
          </p:cNvPr>
          <p:cNvSpPr txBox="1">
            <a:spLocks/>
          </p:cNvSpPr>
          <p:nvPr userDrawn="1"/>
        </p:nvSpPr>
        <p:spPr>
          <a:xfrm>
            <a:off x="3916179" y="5408188"/>
            <a:ext cx="1253995" cy="237066"/>
          </a:xfrm>
          <a:prstGeom prst="rect">
            <a:avLst/>
          </a:prstGeom>
          <a:noFill/>
        </p:spPr>
        <p:txBody>
          <a:bodyPr wrap="square" lIns="54610" tIns="54610" rIns="54610" bIns="54610" rtlCol="0" anchor="ctr">
            <a:noAutofit/>
          </a:bodyPr>
          <a:lstStyle/>
          <a:p>
            <a:pPr algn="l">
              <a:spcAft>
                <a:spcPts val="600"/>
              </a:spcAft>
            </a:pPr>
            <a:r>
              <a:rPr lang="en-GB" sz="1000" dirty="0"/>
              <a:t>Light Green</a:t>
            </a:r>
          </a:p>
        </p:txBody>
      </p:sp>
      <p:sp>
        <p:nvSpPr>
          <p:cNvPr id="138" name="Rectangle 137">
            <a:extLst>
              <a:ext uri="{FF2B5EF4-FFF2-40B4-BE49-F238E27FC236}">
                <a16:creationId xmlns:a16="http://schemas.microsoft.com/office/drawing/2014/main" id="{D87A6D94-65CA-428E-BED2-08188E10A89C}"/>
              </a:ext>
            </a:extLst>
          </p:cNvPr>
          <p:cNvSpPr/>
          <p:nvPr userDrawn="1"/>
        </p:nvSpPr>
        <p:spPr>
          <a:xfrm>
            <a:off x="5232206" y="1731971"/>
            <a:ext cx="839614" cy="411225"/>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51</a:t>
            </a:r>
          </a:p>
          <a:p>
            <a:pPr algn="ctr"/>
            <a:r>
              <a:rPr lang="en-GB" sz="800" dirty="0">
                <a:solidFill>
                  <a:schemeClr val="bg1"/>
                </a:solidFill>
              </a:rPr>
              <a:t>51</a:t>
            </a:r>
          </a:p>
          <a:p>
            <a:pPr algn="ctr"/>
            <a:r>
              <a:rPr lang="en-GB" sz="800" dirty="0">
                <a:solidFill>
                  <a:schemeClr val="bg1"/>
                </a:solidFill>
              </a:rPr>
              <a:t>51</a:t>
            </a:r>
          </a:p>
        </p:txBody>
      </p:sp>
      <p:sp>
        <p:nvSpPr>
          <p:cNvPr id="139" name="Rectangle 138">
            <a:extLst>
              <a:ext uri="{FF2B5EF4-FFF2-40B4-BE49-F238E27FC236}">
                <a16:creationId xmlns:a16="http://schemas.microsoft.com/office/drawing/2014/main" id="{DB37D1E0-6E13-43AA-8690-2187719986CE}"/>
              </a:ext>
            </a:extLst>
          </p:cNvPr>
          <p:cNvSpPr/>
          <p:nvPr userDrawn="1"/>
        </p:nvSpPr>
        <p:spPr>
          <a:xfrm>
            <a:off x="5232206" y="2246533"/>
            <a:ext cx="839614" cy="411225"/>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102</a:t>
            </a:r>
          </a:p>
          <a:p>
            <a:pPr algn="ctr"/>
            <a:r>
              <a:rPr lang="en-GB" sz="800" dirty="0">
                <a:solidFill>
                  <a:schemeClr val="bg1"/>
                </a:solidFill>
              </a:rPr>
              <a:t>102</a:t>
            </a:r>
          </a:p>
          <a:p>
            <a:pPr algn="ctr"/>
            <a:r>
              <a:rPr lang="en-GB" sz="800" dirty="0">
                <a:solidFill>
                  <a:schemeClr val="bg1"/>
                </a:solidFill>
              </a:rPr>
              <a:t>102</a:t>
            </a:r>
          </a:p>
          <a:p>
            <a:pPr algn="ctr"/>
            <a:r>
              <a:rPr lang="en-GB" sz="800" dirty="0">
                <a:solidFill>
                  <a:schemeClr val="bg1"/>
                </a:solidFill>
              </a:rPr>
              <a:t>102</a:t>
            </a:r>
          </a:p>
          <a:p>
            <a:pPr algn="ctr"/>
            <a:endParaRPr lang="en-GB" sz="800" dirty="0">
              <a:solidFill>
                <a:schemeClr val="bg1"/>
              </a:solidFill>
            </a:endParaRPr>
          </a:p>
        </p:txBody>
      </p:sp>
      <p:sp>
        <p:nvSpPr>
          <p:cNvPr id="140" name="TextBox 139">
            <a:extLst>
              <a:ext uri="{FF2B5EF4-FFF2-40B4-BE49-F238E27FC236}">
                <a16:creationId xmlns:a16="http://schemas.microsoft.com/office/drawing/2014/main" id="{7D0EC1A1-8663-4279-B928-3DE7DCA9903E}"/>
              </a:ext>
            </a:extLst>
          </p:cNvPr>
          <p:cNvSpPr txBox="1"/>
          <p:nvPr userDrawn="1"/>
        </p:nvSpPr>
        <p:spPr>
          <a:xfrm>
            <a:off x="5225411" y="1330325"/>
            <a:ext cx="1545229" cy="307777"/>
          </a:xfrm>
          <a:prstGeom prst="rect">
            <a:avLst/>
          </a:prstGeom>
          <a:noFill/>
        </p:spPr>
        <p:txBody>
          <a:bodyPr wrap="square" lIns="0" tIns="0" rIns="0" bIns="0" rtlCol="0">
            <a:spAutoFit/>
          </a:bodyPr>
          <a:lstStyle/>
          <a:p>
            <a:pPr algn="l">
              <a:spcAft>
                <a:spcPts val="600"/>
              </a:spcAft>
            </a:pPr>
            <a:r>
              <a:rPr lang="en-US" sz="1000" b="1" dirty="0">
                <a:solidFill>
                  <a:sysClr val="windowText" lastClr="000000"/>
                </a:solidFill>
              </a:rPr>
              <a:t>Neutrals for Infographics and charts only </a:t>
            </a:r>
          </a:p>
        </p:txBody>
      </p:sp>
      <p:sp>
        <p:nvSpPr>
          <p:cNvPr id="141" name="Rectangle 140">
            <a:extLst>
              <a:ext uri="{FF2B5EF4-FFF2-40B4-BE49-F238E27FC236}">
                <a16:creationId xmlns:a16="http://schemas.microsoft.com/office/drawing/2014/main" id="{CCF5BD29-5929-45B7-A56B-8DBE91DA9C55}"/>
              </a:ext>
            </a:extLst>
          </p:cNvPr>
          <p:cNvSpPr/>
          <p:nvPr userDrawn="1"/>
        </p:nvSpPr>
        <p:spPr>
          <a:xfrm>
            <a:off x="5232206" y="2761094"/>
            <a:ext cx="839614" cy="411225"/>
          </a:xfrm>
          <a:prstGeom prst="rect">
            <a:avLst/>
          </a:prstGeom>
          <a:solidFill>
            <a:srgbClr val="98989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152</a:t>
            </a:r>
          </a:p>
          <a:p>
            <a:pPr algn="ctr"/>
            <a:r>
              <a:rPr lang="en-GB" sz="800" dirty="0">
                <a:solidFill>
                  <a:schemeClr val="bg1"/>
                </a:solidFill>
              </a:rPr>
              <a:t>152</a:t>
            </a:r>
          </a:p>
          <a:p>
            <a:pPr algn="ctr"/>
            <a:r>
              <a:rPr lang="en-GB" sz="800" dirty="0">
                <a:solidFill>
                  <a:schemeClr val="bg1"/>
                </a:solidFill>
              </a:rPr>
              <a:t>152</a:t>
            </a:r>
          </a:p>
        </p:txBody>
      </p:sp>
      <p:sp>
        <p:nvSpPr>
          <p:cNvPr id="142" name="Rectangle 141">
            <a:extLst>
              <a:ext uri="{FF2B5EF4-FFF2-40B4-BE49-F238E27FC236}">
                <a16:creationId xmlns:a16="http://schemas.microsoft.com/office/drawing/2014/main" id="{38184FEE-70BA-491C-9F07-837F82AA106B}"/>
              </a:ext>
            </a:extLst>
          </p:cNvPr>
          <p:cNvSpPr/>
          <p:nvPr userDrawn="1"/>
        </p:nvSpPr>
        <p:spPr>
          <a:xfrm>
            <a:off x="5232206" y="3275656"/>
            <a:ext cx="839614" cy="411225"/>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178</a:t>
            </a:r>
          </a:p>
          <a:p>
            <a:pPr algn="ctr"/>
            <a:r>
              <a:rPr lang="en-GB" sz="800" dirty="0">
                <a:solidFill>
                  <a:sysClr val="windowText" lastClr="000000"/>
                </a:solidFill>
              </a:rPr>
              <a:t>178</a:t>
            </a:r>
          </a:p>
          <a:p>
            <a:pPr algn="ctr"/>
            <a:r>
              <a:rPr lang="en-GB" sz="800" dirty="0">
                <a:solidFill>
                  <a:sysClr val="windowText" lastClr="000000"/>
                </a:solidFill>
              </a:rPr>
              <a:t>178</a:t>
            </a:r>
          </a:p>
        </p:txBody>
      </p:sp>
      <p:sp>
        <p:nvSpPr>
          <p:cNvPr id="143" name="Rectangle 142">
            <a:extLst>
              <a:ext uri="{FF2B5EF4-FFF2-40B4-BE49-F238E27FC236}">
                <a16:creationId xmlns:a16="http://schemas.microsoft.com/office/drawing/2014/main" id="{90EACDDE-24FA-462A-9B3D-8E1261BF7BB1}"/>
              </a:ext>
            </a:extLst>
          </p:cNvPr>
          <p:cNvSpPr/>
          <p:nvPr userDrawn="1"/>
        </p:nvSpPr>
        <p:spPr>
          <a:xfrm>
            <a:off x="5232206" y="3790216"/>
            <a:ext cx="839614" cy="41122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229</a:t>
            </a:r>
          </a:p>
          <a:p>
            <a:pPr algn="ctr"/>
            <a:r>
              <a:rPr lang="en-GB" sz="800" dirty="0">
                <a:solidFill>
                  <a:schemeClr val="tx1"/>
                </a:solidFill>
              </a:rPr>
              <a:t>229</a:t>
            </a:r>
          </a:p>
          <a:p>
            <a:pPr algn="ctr"/>
            <a:r>
              <a:rPr lang="en-GB" sz="800" dirty="0">
                <a:solidFill>
                  <a:schemeClr val="tx1"/>
                </a:solidFill>
              </a:rPr>
              <a:t>229</a:t>
            </a:r>
          </a:p>
        </p:txBody>
      </p:sp>
      <p:sp>
        <p:nvSpPr>
          <p:cNvPr id="144" name="TextBox 143">
            <a:extLst>
              <a:ext uri="{FF2B5EF4-FFF2-40B4-BE49-F238E27FC236}">
                <a16:creationId xmlns:a16="http://schemas.microsoft.com/office/drawing/2014/main" id="{EC3FEA02-2190-4DF1-916F-7ACD48F0B4C2}"/>
              </a:ext>
            </a:extLst>
          </p:cNvPr>
          <p:cNvSpPr txBox="1"/>
          <p:nvPr userDrawn="1"/>
        </p:nvSpPr>
        <p:spPr>
          <a:xfrm>
            <a:off x="6203979" y="2852903"/>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Grey 3</a:t>
            </a:r>
          </a:p>
        </p:txBody>
      </p:sp>
      <p:sp>
        <p:nvSpPr>
          <p:cNvPr id="145" name="TextBox 144">
            <a:extLst>
              <a:ext uri="{FF2B5EF4-FFF2-40B4-BE49-F238E27FC236}">
                <a16:creationId xmlns:a16="http://schemas.microsoft.com/office/drawing/2014/main" id="{79E07AF7-FC15-4556-9563-C9C281FDA5F2}"/>
              </a:ext>
            </a:extLst>
          </p:cNvPr>
          <p:cNvSpPr txBox="1"/>
          <p:nvPr userDrawn="1"/>
        </p:nvSpPr>
        <p:spPr>
          <a:xfrm>
            <a:off x="6203979" y="1830789"/>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Grey 1</a:t>
            </a:r>
          </a:p>
        </p:txBody>
      </p:sp>
      <p:sp>
        <p:nvSpPr>
          <p:cNvPr id="146" name="TextBox 145">
            <a:extLst>
              <a:ext uri="{FF2B5EF4-FFF2-40B4-BE49-F238E27FC236}">
                <a16:creationId xmlns:a16="http://schemas.microsoft.com/office/drawing/2014/main" id="{A121C6FF-8D6E-4436-A2DB-59B64FAD7076}"/>
              </a:ext>
            </a:extLst>
          </p:cNvPr>
          <p:cNvSpPr txBox="1"/>
          <p:nvPr userDrawn="1"/>
        </p:nvSpPr>
        <p:spPr>
          <a:xfrm>
            <a:off x="6203979" y="3363960"/>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Grey 4</a:t>
            </a:r>
          </a:p>
        </p:txBody>
      </p:sp>
      <p:sp>
        <p:nvSpPr>
          <p:cNvPr id="147" name="TextBox 146">
            <a:extLst>
              <a:ext uri="{FF2B5EF4-FFF2-40B4-BE49-F238E27FC236}">
                <a16:creationId xmlns:a16="http://schemas.microsoft.com/office/drawing/2014/main" id="{BAED589B-5ED1-418C-9E67-338784BC8640}"/>
              </a:ext>
            </a:extLst>
          </p:cNvPr>
          <p:cNvSpPr txBox="1"/>
          <p:nvPr userDrawn="1"/>
        </p:nvSpPr>
        <p:spPr>
          <a:xfrm>
            <a:off x="6203979" y="3875017"/>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Grey 5</a:t>
            </a:r>
          </a:p>
        </p:txBody>
      </p:sp>
      <p:sp>
        <p:nvSpPr>
          <p:cNvPr id="148" name="TextBox 147">
            <a:extLst>
              <a:ext uri="{FF2B5EF4-FFF2-40B4-BE49-F238E27FC236}">
                <a16:creationId xmlns:a16="http://schemas.microsoft.com/office/drawing/2014/main" id="{70D02553-48DF-4041-99A5-AA13C2DC2B44}"/>
              </a:ext>
            </a:extLst>
          </p:cNvPr>
          <p:cNvSpPr txBox="1"/>
          <p:nvPr userDrawn="1"/>
        </p:nvSpPr>
        <p:spPr>
          <a:xfrm>
            <a:off x="6203979" y="2341846"/>
            <a:ext cx="1253995" cy="237066"/>
          </a:xfrm>
          <a:prstGeom prst="rect">
            <a:avLst/>
          </a:prstGeom>
          <a:noFill/>
        </p:spPr>
        <p:txBody>
          <a:bodyPr wrap="square" lIns="54610" tIns="54610" rIns="54610" bIns="54610" rtlCol="0" anchor="ctr">
            <a:noAutofit/>
          </a:bodyPr>
          <a:lstStyle/>
          <a:p>
            <a:pPr algn="l">
              <a:spcAft>
                <a:spcPts val="600"/>
              </a:spcAft>
            </a:pPr>
            <a:r>
              <a:rPr lang="en-GB" sz="1000" dirty="0"/>
              <a:t>Grey 2</a:t>
            </a:r>
          </a:p>
        </p:txBody>
      </p:sp>
      <p:sp>
        <p:nvSpPr>
          <p:cNvPr id="149" name="Rectangle 148">
            <a:extLst>
              <a:ext uri="{FF2B5EF4-FFF2-40B4-BE49-F238E27FC236}">
                <a16:creationId xmlns:a16="http://schemas.microsoft.com/office/drawing/2014/main" id="{B4CDB103-522D-48EC-B8B2-A2E4667B4B76}"/>
              </a:ext>
            </a:extLst>
          </p:cNvPr>
          <p:cNvSpPr/>
          <p:nvPr userDrawn="1"/>
        </p:nvSpPr>
        <p:spPr>
          <a:xfrm>
            <a:off x="7170486" y="2656172"/>
            <a:ext cx="839614" cy="411225"/>
          </a:xfrm>
          <a:prstGeom prst="rect">
            <a:avLst/>
          </a:prstGeom>
          <a:gradFill>
            <a:gsLst>
              <a:gs pos="100000">
                <a:schemeClr val="accent1"/>
              </a:gs>
              <a:gs pos="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endParaRPr lang="en-GB" sz="800" dirty="0">
              <a:solidFill>
                <a:schemeClr val="bg1"/>
              </a:solidFill>
            </a:endParaRPr>
          </a:p>
        </p:txBody>
      </p:sp>
      <p:sp>
        <p:nvSpPr>
          <p:cNvPr id="150" name="Rectangle 149">
            <a:extLst>
              <a:ext uri="{FF2B5EF4-FFF2-40B4-BE49-F238E27FC236}">
                <a16:creationId xmlns:a16="http://schemas.microsoft.com/office/drawing/2014/main" id="{1AFFBE6D-0AD2-4A35-9AA7-45A0FCB4A01F}"/>
              </a:ext>
            </a:extLst>
          </p:cNvPr>
          <p:cNvSpPr/>
          <p:nvPr userDrawn="1"/>
        </p:nvSpPr>
        <p:spPr>
          <a:xfrm>
            <a:off x="9170077" y="2656172"/>
            <a:ext cx="839614" cy="411225"/>
          </a:xfrm>
          <a:prstGeom prst="rect">
            <a:avLst/>
          </a:prstGeom>
          <a:gradFill>
            <a:gsLst>
              <a:gs pos="100000">
                <a:srgbClr val="ACEAFF"/>
              </a:gs>
              <a:gs pos="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endParaRPr lang="en-GB" sz="800" dirty="0">
              <a:solidFill>
                <a:schemeClr val="bg1"/>
              </a:solidFill>
            </a:endParaRPr>
          </a:p>
        </p:txBody>
      </p:sp>
      <p:sp>
        <p:nvSpPr>
          <p:cNvPr id="151" name="TextBox 150">
            <a:extLst>
              <a:ext uri="{FF2B5EF4-FFF2-40B4-BE49-F238E27FC236}">
                <a16:creationId xmlns:a16="http://schemas.microsoft.com/office/drawing/2014/main" id="{ECFF6FFB-5D07-4250-BEF0-CDC882689078}"/>
              </a:ext>
            </a:extLst>
          </p:cNvPr>
          <p:cNvSpPr txBox="1"/>
          <p:nvPr userDrawn="1"/>
        </p:nvSpPr>
        <p:spPr>
          <a:xfrm>
            <a:off x="8028290" y="2743862"/>
            <a:ext cx="1568421" cy="237066"/>
          </a:xfrm>
          <a:prstGeom prst="rect">
            <a:avLst/>
          </a:prstGeom>
          <a:noFill/>
        </p:spPr>
        <p:txBody>
          <a:bodyPr wrap="square" lIns="54610" tIns="54610" rIns="54610" bIns="54610" rtlCol="0" anchor="ctr">
            <a:noAutofit/>
          </a:bodyPr>
          <a:lstStyle/>
          <a:p>
            <a:pPr algn="l">
              <a:spcAft>
                <a:spcPts val="600"/>
              </a:spcAft>
            </a:pPr>
            <a:r>
              <a:rPr lang="en-GB" sz="1000" dirty="0"/>
              <a:t>Purple/</a:t>
            </a:r>
            <a:br>
              <a:rPr lang="en-GB" sz="1000" dirty="0"/>
            </a:br>
            <a:r>
              <a:rPr lang="en-GB" sz="1000" dirty="0"/>
              <a:t>Cobalt gradient</a:t>
            </a:r>
          </a:p>
        </p:txBody>
      </p:sp>
      <p:sp>
        <p:nvSpPr>
          <p:cNvPr id="152" name="TextBox 151">
            <a:extLst>
              <a:ext uri="{FF2B5EF4-FFF2-40B4-BE49-F238E27FC236}">
                <a16:creationId xmlns:a16="http://schemas.microsoft.com/office/drawing/2014/main" id="{45965361-0B4C-4736-ACD2-BA200F28104F}"/>
              </a:ext>
            </a:extLst>
          </p:cNvPr>
          <p:cNvSpPr txBox="1"/>
          <p:nvPr userDrawn="1"/>
        </p:nvSpPr>
        <p:spPr>
          <a:xfrm>
            <a:off x="10053992" y="2743862"/>
            <a:ext cx="1287337" cy="237066"/>
          </a:xfrm>
          <a:prstGeom prst="rect">
            <a:avLst/>
          </a:prstGeom>
          <a:noFill/>
        </p:spPr>
        <p:txBody>
          <a:bodyPr wrap="square" lIns="54610" tIns="54610" rIns="54610" bIns="54610" rtlCol="0" anchor="ctr">
            <a:noAutofit/>
          </a:bodyPr>
          <a:lstStyle/>
          <a:p>
            <a:pPr algn="l">
              <a:spcAft>
                <a:spcPts val="600"/>
              </a:spcAft>
            </a:pPr>
            <a:r>
              <a:rPr lang="en-GB" sz="1000" dirty="0"/>
              <a:t>Pacific/</a:t>
            </a:r>
            <a:br>
              <a:rPr lang="en-GB" sz="1000" dirty="0"/>
            </a:br>
            <a:r>
              <a:rPr lang="en-GB" sz="1000" dirty="0"/>
              <a:t>Light Blue gradient</a:t>
            </a:r>
          </a:p>
        </p:txBody>
      </p:sp>
      <p:sp>
        <p:nvSpPr>
          <p:cNvPr id="153" name="TextBox 152">
            <a:extLst>
              <a:ext uri="{FF2B5EF4-FFF2-40B4-BE49-F238E27FC236}">
                <a16:creationId xmlns:a16="http://schemas.microsoft.com/office/drawing/2014/main" id="{BD735D06-416E-49AE-B073-B2BD1542A5DE}"/>
              </a:ext>
            </a:extLst>
          </p:cNvPr>
          <p:cNvSpPr txBox="1"/>
          <p:nvPr userDrawn="1"/>
        </p:nvSpPr>
        <p:spPr>
          <a:xfrm>
            <a:off x="7146554" y="1298952"/>
            <a:ext cx="4047046" cy="1269578"/>
          </a:xfrm>
          <a:prstGeom prst="rect">
            <a:avLst/>
          </a:prstGeom>
          <a:noFill/>
        </p:spPr>
        <p:txBody>
          <a:bodyPr wrap="square" lIns="0" tIns="0" rIns="0" bIns="0" rtlCol="0">
            <a:spAutoFit/>
          </a:bodyPr>
          <a:lstStyle/>
          <a:p>
            <a:pPr algn="l">
              <a:spcAft>
                <a:spcPts val="300"/>
              </a:spcAft>
            </a:pPr>
            <a:r>
              <a:rPr lang="en-US" sz="1000" b="1" dirty="0">
                <a:solidFill>
                  <a:sysClr val="windowText" lastClr="000000"/>
                </a:solidFill>
              </a:rPr>
              <a:t>Gradients</a:t>
            </a:r>
          </a:p>
          <a:p>
            <a:pPr marL="171450" indent="-171450" algn="l">
              <a:spcAft>
                <a:spcPts val="300"/>
              </a:spcAft>
              <a:buFont typeface="Arial" panose="020B0604020202020204" pitchFamily="34" charset="0"/>
              <a:buChar char="•"/>
            </a:pPr>
            <a:r>
              <a:rPr lang="en-GB" sz="1000" b="0" dirty="0">
                <a:solidFill>
                  <a:sysClr val="windowText" lastClr="000000"/>
                </a:solidFill>
              </a:rPr>
              <a:t>The colours are applied at both ends of the gradient, at 0% and 100% locations</a:t>
            </a:r>
          </a:p>
          <a:p>
            <a:pPr marL="171450" indent="-171450" algn="l">
              <a:spcAft>
                <a:spcPts val="300"/>
              </a:spcAft>
              <a:buFont typeface="Arial" panose="020B0604020202020204" pitchFamily="34" charset="0"/>
              <a:buChar char="•"/>
            </a:pPr>
            <a:r>
              <a:rPr lang="en-GB" sz="1000" b="0" dirty="0">
                <a:solidFill>
                  <a:sysClr val="windowText" lastClr="000000"/>
                </a:solidFill>
              </a:rPr>
              <a:t>The mid-point is at 50%</a:t>
            </a:r>
          </a:p>
          <a:p>
            <a:pPr marL="171450" indent="-171450" algn="l">
              <a:spcAft>
                <a:spcPts val="300"/>
              </a:spcAft>
              <a:buFont typeface="Arial" panose="020B0604020202020204" pitchFamily="34" charset="0"/>
              <a:buChar char="•"/>
            </a:pPr>
            <a:r>
              <a:rPr lang="en-GB" sz="1000" b="0" dirty="0">
                <a:solidFill>
                  <a:sysClr val="windowText" lastClr="000000"/>
                </a:solidFill>
              </a:rPr>
              <a:t>The gradients are used at a 0º angle</a:t>
            </a:r>
          </a:p>
          <a:p>
            <a:pPr marL="171450" indent="-171450" algn="l">
              <a:spcAft>
                <a:spcPts val="300"/>
              </a:spcAft>
              <a:buFont typeface="Arial" panose="020B0604020202020204" pitchFamily="34" charset="0"/>
              <a:buChar char="•"/>
            </a:pPr>
            <a:r>
              <a:rPr lang="en-GB" sz="1000" b="0" dirty="0">
                <a:solidFill>
                  <a:sysClr val="windowText" lastClr="000000"/>
                </a:solidFill>
              </a:rPr>
              <a:t>Use the linear gradient, never radial</a:t>
            </a:r>
          </a:p>
          <a:p>
            <a:pPr marL="171450" indent="-171450" algn="l">
              <a:spcAft>
                <a:spcPts val="300"/>
              </a:spcAft>
              <a:buFont typeface="Arial" panose="020B0604020202020204" pitchFamily="34" charset="0"/>
              <a:buChar char="•"/>
            </a:pPr>
            <a:r>
              <a:rPr lang="en-GB" sz="1000" b="0" dirty="0">
                <a:solidFill>
                  <a:sysClr val="windowText" lastClr="000000"/>
                </a:solidFill>
              </a:rPr>
              <a:t>Do not create new gradients; use only the gradients shown here</a:t>
            </a:r>
            <a:endParaRPr lang="en-US" sz="1000" b="0" dirty="0">
              <a:solidFill>
                <a:sysClr val="windowText" lastClr="000000"/>
              </a:solidFill>
            </a:endParaRPr>
          </a:p>
        </p:txBody>
      </p:sp>
      <p:sp>
        <p:nvSpPr>
          <p:cNvPr id="154" name="Rectangle 153">
            <a:extLst>
              <a:ext uri="{FF2B5EF4-FFF2-40B4-BE49-F238E27FC236}">
                <a16:creationId xmlns:a16="http://schemas.microsoft.com/office/drawing/2014/main" id="{1152E5F7-E4BB-49DE-8133-604EB4B4E189}"/>
              </a:ext>
            </a:extLst>
          </p:cNvPr>
          <p:cNvSpPr/>
          <p:nvPr userDrawn="1"/>
        </p:nvSpPr>
        <p:spPr>
          <a:xfrm>
            <a:off x="5225411" y="4304594"/>
            <a:ext cx="839614" cy="411225"/>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255</a:t>
            </a:r>
          </a:p>
          <a:p>
            <a:pPr algn="ctr"/>
            <a:r>
              <a:rPr lang="en-GB" sz="800" dirty="0">
                <a:solidFill>
                  <a:schemeClr val="tx1"/>
                </a:solidFill>
              </a:rPr>
              <a:t>255</a:t>
            </a:r>
          </a:p>
          <a:p>
            <a:pPr algn="ctr"/>
            <a:r>
              <a:rPr lang="en-GB" sz="800" dirty="0">
                <a:solidFill>
                  <a:schemeClr val="tx1"/>
                </a:solidFill>
              </a:rPr>
              <a:t>255</a:t>
            </a:r>
          </a:p>
        </p:txBody>
      </p:sp>
      <p:sp>
        <p:nvSpPr>
          <p:cNvPr id="155" name="TextBox 154">
            <a:extLst>
              <a:ext uri="{FF2B5EF4-FFF2-40B4-BE49-F238E27FC236}">
                <a16:creationId xmlns:a16="http://schemas.microsoft.com/office/drawing/2014/main" id="{61D0619E-06B9-4925-A111-7A7045172CD7}"/>
              </a:ext>
            </a:extLst>
          </p:cNvPr>
          <p:cNvSpPr txBox="1"/>
          <p:nvPr userDrawn="1"/>
        </p:nvSpPr>
        <p:spPr>
          <a:xfrm>
            <a:off x="6197184" y="4389395"/>
            <a:ext cx="1253995" cy="237066"/>
          </a:xfrm>
          <a:prstGeom prst="rect">
            <a:avLst/>
          </a:prstGeom>
          <a:noFill/>
        </p:spPr>
        <p:txBody>
          <a:bodyPr wrap="square" lIns="54610" tIns="54610" rIns="54610" bIns="54610" rtlCol="0" anchor="ctr">
            <a:noAutofit/>
          </a:bodyPr>
          <a:lstStyle/>
          <a:p>
            <a:pPr algn="l">
              <a:spcAft>
                <a:spcPts val="600"/>
              </a:spcAft>
            </a:pPr>
            <a:r>
              <a:rPr lang="en-GB" sz="1000" dirty="0"/>
              <a:t>White</a:t>
            </a:r>
          </a:p>
        </p:txBody>
      </p:sp>
      <p:sp>
        <p:nvSpPr>
          <p:cNvPr id="156" name="TextBox 155">
            <a:extLst>
              <a:ext uri="{FF2B5EF4-FFF2-40B4-BE49-F238E27FC236}">
                <a16:creationId xmlns:a16="http://schemas.microsoft.com/office/drawing/2014/main" id="{C3D18832-9992-4165-B210-08BEC15E389B}"/>
              </a:ext>
            </a:extLst>
          </p:cNvPr>
          <p:cNvSpPr txBox="1"/>
          <p:nvPr userDrawn="1"/>
        </p:nvSpPr>
        <p:spPr>
          <a:xfrm>
            <a:off x="7146554" y="3336981"/>
            <a:ext cx="1194238" cy="153888"/>
          </a:xfrm>
          <a:prstGeom prst="rect">
            <a:avLst/>
          </a:prstGeom>
          <a:noFill/>
        </p:spPr>
        <p:txBody>
          <a:bodyPr wrap="none" lIns="0" tIns="0" rIns="0" bIns="0" rtlCol="0">
            <a:noAutofit/>
          </a:bodyPr>
          <a:lstStyle/>
          <a:p>
            <a:pPr algn="l">
              <a:spcAft>
                <a:spcPts val="600"/>
              </a:spcAft>
            </a:pPr>
            <a:r>
              <a:rPr lang="en-US" sz="1000" b="1" dirty="0">
                <a:solidFill>
                  <a:sysClr val="windowText" lastClr="000000"/>
                </a:solidFill>
              </a:rPr>
              <a:t>Traffic Light Palette</a:t>
            </a:r>
            <a:endParaRPr lang="en-US" sz="1000" b="0" dirty="0">
              <a:solidFill>
                <a:sysClr val="windowText" lastClr="000000"/>
              </a:solidFill>
            </a:endParaRPr>
          </a:p>
        </p:txBody>
      </p:sp>
      <p:sp>
        <p:nvSpPr>
          <p:cNvPr id="157" name="Rectangle 156">
            <a:extLst>
              <a:ext uri="{FF2B5EF4-FFF2-40B4-BE49-F238E27FC236}">
                <a16:creationId xmlns:a16="http://schemas.microsoft.com/office/drawing/2014/main" id="{7040BA31-C745-42A6-A259-274FCB782455}"/>
              </a:ext>
            </a:extLst>
          </p:cNvPr>
          <p:cNvSpPr>
            <a:spLocks/>
          </p:cNvSpPr>
          <p:nvPr userDrawn="1"/>
        </p:nvSpPr>
        <p:spPr>
          <a:xfrm>
            <a:off x="9353776" y="3589581"/>
            <a:ext cx="839614" cy="411225"/>
          </a:xfrm>
          <a:prstGeom prst="rect">
            <a:avLst/>
          </a:prstGeom>
          <a:solidFill>
            <a:srgbClr val="26992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38</a:t>
            </a:r>
          </a:p>
          <a:p>
            <a:pPr algn="ctr"/>
            <a:r>
              <a:rPr lang="en-GB" sz="800" dirty="0">
                <a:solidFill>
                  <a:schemeClr val="bg1"/>
                </a:solidFill>
              </a:rPr>
              <a:t>153</a:t>
            </a:r>
          </a:p>
          <a:p>
            <a:pPr algn="ctr"/>
            <a:r>
              <a:rPr lang="en-GB" sz="800" dirty="0">
                <a:solidFill>
                  <a:schemeClr val="bg1"/>
                </a:solidFill>
              </a:rPr>
              <a:t>36</a:t>
            </a:r>
          </a:p>
        </p:txBody>
      </p:sp>
      <p:sp>
        <p:nvSpPr>
          <p:cNvPr id="158" name="Rectangle 157">
            <a:extLst>
              <a:ext uri="{FF2B5EF4-FFF2-40B4-BE49-F238E27FC236}">
                <a16:creationId xmlns:a16="http://schemas.microsoft.com/office/drawing/2014/main" id="{4B99DDBE-6433-4638-B539-0E6CBDCEE9CC}"/>
              </a:ext>
            </a:extLst>
          </p:cNvPr>
          <p:cNvSpPr>
            <a:spLocks/>
          </p:cNvSpPr>
          <p:nvPr userDrawn="1"/>
        </p:nvSpPr>
        <p:spPr>
          <a:xfrm>
            <a:off x="8262131" y="3589581"/>
            <a:ext cx="839614" cy="411225"/>
          </a:xfrm>
          <a:prstGeom prst="rect">
            <a:avLst/>
          </a:prstGeom>
          <a:solidFill>
            <a:srgbClr val="F1C44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241</a:t>
            </a:r>
          </a:p>
          <a:p>
            <a:pPr algn="ctr"/>
            <a:r>
              <a:rPr lang="en-GB" sz="800" dirty="0">
                <a:solidFill>
                  <a:schemeClr val="bg1"/>
                </a:solidFill>
              </a:rPr>
              <a:t>196</a:t>
            </a:r>
          </a:p>
          <a:p>
            <a:pPr algn="ctr"/>
            <a:r>
              <a:rPr lang="en-GB" sz="800" dirty="0">
                <a:solidFill>
                  <a:schemeClr val="bg1"/>
                </a:solidFill>
              </a:rPr>
              <a:t>77</a:t>
            </a:r>
          </a:p>
        </p:txBody>
      </p:sp>
      <p:sp>
        <p:nvSpPr>
          <p:cNvPr id="159" name="Rectangle 158">
            <a:extLst>
              <a:ext uri="{FF2B5EF4-FFF2-40B4-BE49-F238E27FC236}">
                <a16:creationId xmlns:a16="http://schemas.microsoft.com/office/drawing/2014/main" id="{3A6351DC-3B01-4037-880C-C8E795F7B06E}"/>
              </a:ext>
            </a:extLst>
          </p:cNvPr>
          <p:cNvSpPr>
            <a:spLocks/>
          </p:cNvSpPr>
          <p:nvPr userDrawn="1"/>
        </p:nvSpPr>
        <p:spPr>
          <a:xfrm>
            <a:off x="7170486" y="3589581"/>
            <a:ext cx="839614" cy="411225"/>
          </a:xfrm>
          <a:prstGeom prst="rect">
            <a:avLst/>
          </a:prstGeom>
          <a:solidFill>
            <a:srgbClr val="ED212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237</a:t>
            </a:r>
          </a:p>
          <a:p>
            <a:pPr algn="ctr"/>
            <a:r>
              <a:rPr lang="en-GB" sz="800" dirty="0">
                <a:solidFill>
                  <a:schemeClr val="bg1"/>
                </a:solidFill>
              </a:rPr>
              <a:t>33</a:t>
            </a:r>
          </a:p>
          <a:p>
            <a:pPr algn="ctr"/>
            <a:r>
              <a:rPr lang="en-GB" sz="800" dirty="0">
                <a:solidFill>
                  <a:schemeClr val="bg1"/>
                </a:solidFill>
              </a:rPr>
              <a:t>36</a:t>
            </a:r>
          </a:p>
        </p:txBody>
      </p:sp>
      <p:sp>
        <p:nvSpPr>
          <p:cNvPr id="160" name="TextBox 159">
            <a:extLst>
              <a:ext uri="{FF2B5EF4-FFF2-40B4-BE49-F238E27FC236}">
                <a16:creationId xmlns:a16="http://schemas.microsoft.com/office/drawing/2014/main" id="{635214C5-4BAA-4A50-9320-5CB0DF83257E}"/>
              </a:ext>
            </a:extLst>
          </p:cNvPr>
          <p:cNvSpPr txBox="1"/>
          <p:nvPr userDrawn="1"/>
        </p:nvSpPr>
        <p:spPr>
          <a:xfrm>
            <a:off x="7146553" y="4285684"/>
            <a:ext cx="4159622" cy="626317"/>
          </a:xfrm>
          <a:prstGeom prst="rect">
            <a:avLst/>
          </a:prstGeom>
          <a:noFill/>
        </p:spPr>
        <p:txBody>
          <a:bodyPr wrap="square" lIns="0" tIns="0" rIns="0" bIns="0" rtlCol="0">
            <a:noAutofit/>
          </a:bodyPr>
          <a:lstStyle/>
          <a:p>
            <a:pPr algn="l">
              <a:spcAft>
                <a:spcPts val="600"/>
              </a:spcAft>
            </a:pPr>
            <a:r>
              <a:rPr lang="en-US" sz="1000" b="1" dirty="0">
                <a:solidFill>
                  <a:sysClr val="windowText" lastClr="000000"/>
                </a:solidFill>
              </a:rPr>
              <a:t>Potential chart colour order</a:t>
            </a:r>
          </a:p>
          <a:p>
            <a:pPr marL="171450" indent="-171450" algn="l">
              <a:spcAft>
                <a:spcPts val="300"/>
              </a:spcAft>
              <a:buFont typeface="Arial" panose="020B0604020202020204" pitchFamily="34" charset="0"/>
              <a:buChar char="•"/>
            </a:pPr>
            <a:r>
              <a:rPr lang="en-US" sz="1000" b="0" dirty="0">
                <a:solidFill>
                  <a:sysClr val="windowText" lastClr="000000"/>
                </a:solidFill>
              </a:rPr>
              <a:t>Prioritize our blues, but they don’t have to be used all at once</a:t>
            </a:r>
          </a:p>
          <a:p>
            <a:pPr marL="171450" indent="-171450" algn="l">
              <a:spcAft>
                <a:spcPts val="300"/>
              </a:spcAft>
              <a:buFont typeface="Arial" panose="020B0604020202020204" pitchFamily="34" charset="0"/>
              <a:buChar char="•"/>
            </a:pPr>
            <a:r>
              <a:rPr lang="en-US" sz="1000" b="0" dirty="0">
                <a:solidFill>
                  <a:sysClr val="windowText" lastClr="000000"/>
                </a:solidFill>
              </a:rPr>
              <a:t>Mix light, mid and dark tones within data sets</a:t>
            </a:r>
          </a:p>
        </p:txBody>
      </p:sp>
      <p:cxnSp>
        <p:nvCxnSpPr>
          <p:cNvPr id="161" name="Straight Connector 160">
            <a:extLst>
              <a:ext uri="{FF2B5EF4-FFF2-40B4-BE49-F238E27FC236}">
                <a16:creationId xmlns:a16="http://schemas.microsoft.com/office/drawing/2014/main" id="{DFD4867A-1A92-421F-8657-C66FC828DC3F}"/>
              </a:ext>
            </a:extLst>
          </p:cNvPr>
          <p:cNvCxnSpPr/>
          <p:nvPr userDrawn="1"/>
        </p:nvCxnSpPr>
        <p:spPr>
          <a:xfrm>
            <a:off x="7170486" y="3242602"/>
            <a:ext cx="402311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5583A41-2319-41CD-ABFA-0207054AA3EE}"/>
              </a:ext>
            </a:extLst>
          </p:cNvPr>
          <p:cNvCxnSpPr/>
          <p:nvPr userDrawn="1"/>
        </p:nvCxnSpPr>
        <p:spPr>
          <a:xfrm>
            <a:off x="7170486" y="4176642"/>
            <a:ext cx="402311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F716E007-E231-43B7-9A32-74352F6D3DD6}"/>
              </a:ext>
            </a:extLst>
          </p:cNvPr>
          <p:cNvGrpSpPr/>
          <p:nvPr userDrawn="1"/>
        </p:nvGrpSpPr>
        <p:grpSpPr>
          <a:xfrm>
            <a:off x="7170486" y="5015319"/>
            <a:ext cx="4023114" cy="868052"/>
            <a:chOff x="6942744" y="5227726"/>
            <a:chExt cx="6397168" cy="1380293"/>
          </a:xfrm>
        </p:grpSpPr>
        <p:sp>
          <p:nvSpPr>
            <p:cNvPr id="164" name="Rectangle 163">
              <a:extLst>
                <a:ext uri="{FF2B5EF4-FFF2-40B4-BE49-F238E27FC236}">
                  <a16:creationId xmlns:a16="http://schemas.microsoft.com/office/drawing/2014/main" id="{993A69B1-BDE3-4C42-8222-8BEB1EAE80F0}"/>
                </a:ext>
              </a:extLst>
            </p:cNvPr>
            <p:cNvSpPr/>
            <p:nvPr userDrawn="1"/>
          </p:nvSpPr>
          <p:spPr>
            <a:xfrm>
              <a:off x="8821942" y="5227726"/>
              <a:ext cx="759576" cy="592341"/>
            </a:xfrm>
            <a:prstGeom prst="rect">
              <a:avLst/>
            </a:prstGeom>
            <a:solidFill>
              <a:srgbClr val="1E49E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30</a:t>
              </a:r>
            </a:p>
            <a:p>
              <a:pPr algn="ctr"/>
              <a:r>
                <a:rPr lang="en-GB" sz="800" dirty="0">
                  <a:solidFill>
                    <a:schemeClr val="bg1"/>
                  </a:solidFill>
                </a:rPr>
                <a:t>73</a:t>
              </a:r>
            </a:p>
            <a:p>
              <a:pPr algn="ctr"/>
              <a:r>
                <a:rPr lang="en-GB" sz="800" dirty="0">
                  <a:solidFill>
                    <a:schemeClr val="bg1"/>
                  </a:solidFill>
                </a:rPr>
                <a:t>226</a:t>
              </a:r>
            </a:p>
          </p:txBody>
        </p:sp>
        <p:sp>
          <p:nvSpPr>
            <p:cNvPr id="165" name="Rectangle 164">
              <a:extLst>
                <a:ext uri="{FF2B5EF4-FFF2-40B4-BE49-F238E27FC236}">
                  <a16:creationId xmlns:a16="http://schemas.microsoft.com/office/drawing/2014/main" id="{7255A4EC-419D-4153-BB31-DD7B5550239F}"/>
                </a:ext>
              </a:extLst>
            </p:cNvPr>
            <p:cNvSpPr/>
            <p:nvPr userDrawn="1"/>
          </p:nvSpPr>
          <p:spPr>
            <a:xfrm>
              <a:off x="6942744" y="5227726"/>
              <a:ext cx="759576" cy="592341"/>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0</a:t>
              </a:r>
            </a:p>
            <a:p>
              <a:pPr algn="ctr"/>
              <a:r>
                <a:rPr lang="en-GB" sz="800" dirty="0">
                  <a:solidFill>
                    <a:schemeClr val="bg1"/>
                  </a:solidFill>
                </a:rPr>
                <a:t>51</a:t>
              </a:r>
            </a:p>
            <a:p>
              <a:pPr algn="ctr"/>
              <a:r>
                <a:rPr lang="en-GB" sz="800" dirty="0">
                  <a:solidFill>
                    <a:schemeClr val="bg1"/>
                  </a:solidFill>
                </a:rPr>
                <a:t>141</a:t>
              </a:r>
            </a:p>
          </p:txBody>
        </p:sp>
        <p:sp>
          <p:nvSpPr>
            <p:cNvPr id="166" name="Rectangle 165">
              <a:extLst>
                <a:ext uri="{FF2B5EF4-FFF2-40B4-BE49-F238E27FC236}">
                  <a16:creationId xmlns:a16="http://schemas.microsoft.com/office/drawing/2014/main" id="{17499C6E-1341-4B85-A716-6F2ADD3B6014}"/>
                </a:ext>
              </a:extLst>
            </p:cNvPr>
            <p:cNvSpPr/>
            <p:nvPr userDrawn="1"/>
          </p:nvSpPr>
          <p:spPr>
            <a:xfrm>
              <a:off x="9761541" y="5227726"/>
              <a:ext cx="759576" cy="592341"/>
            </a:xfrm>
            <a:prstGeom prst="rect">
              <a:avLst/>
            </a:prstGeom>
            <a:solidFill>
              <a:srgbClr val="76D2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118</a:t>
              </a:r>
            </a:p>
            <a:p>
              <a:pPr algn="ctr"/>
              <a:r>
                <a:rPr lang="en-GB" sz="800" dirty="0">
                  <a:solidFill>
                    <a:sysClr val="windowText" lastClr="000000"/>
                  </a:solidFill>
                </a:rPr>
                <a:t>210</a:t>
              </a:r>
            </a:p>
            <a:p>
              <a:pPr algn="ctr"/>
              <a:r>
                <a:rPr lang="en-GB" sz="800" dirty="0">
                  <a:solidFill>
                    <a:sysClr val="windowText" lastClr="000000"/>
                  </a:solidFill>
                </a:rPr>
                <a:t>255</a:t>
              </a:r>
            </a:p>
          </p:txBody>
        </p:sp>
        <p:sp>
          <p:nvSpPr>
            <p:cNvPr id="167" name="Rectangle 166">
              <a:extLst>
                <a:ext uri="{FF2B5EF4-FFF2-40B4-BE49-F238E27FC236}">
                  <a16:creationId xmlns:a16="http://schemas.microsoft.com/office/drawing/2014/main" id="{F6237983-6574-4DDE-8B7D-5ECAE423FDE4}"/>
                </a:ext>
              </a:extLst>
            </p:cNvPr>
            <p:cNvSpPr/>
            <p:nvPr userDrawn="1"/>
          </p:nvSpPr>
          <p:spPr>
            <a:xfrm>
              <a:off x="11640737" y="5227726"/>
              <a:ext cx="759576" cy="592341"/>
            </a:xfrm>
            <a:prstGeom prst="rect">
              <a:avLst/>
            </a:prstGeom>
            <a:solidFill>
              <a:srgbClr val="B497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180</a:t>
              </a:r>
            </a:p>
            <a:p>
              <a:pPr algn="ctr"/>
              <a:r>
                <a:rPr lang="en-GB" sz="800" dirty="0">
                  <a:solidFill>
                    <a:schemeClr val="tx1"/>
                  </a:solidFill>
                </a:rPr>
                <a:t>151</a:t>
              </a:r>
            </a:p>
            <a:p>
              <a:pPr algn="ctr"/>
              <a:r>
                <a:rPr lang="en-GB" sz="800" dirty="0">
                  <a:solidFill>
                    <a:schemeClr val="tx1"/>
                  </a:solidFill>
                </a:rPr>
                <a:t>255</a:t>
              </a:r>
            </a:p>
          </p:txBody>
        </p:sp>
        <p:sp>
          <p:nvSpPr>
            <p:cNvPr id="168" name="Rectangle 167">
              <a:extLst>
                <a:ext uri="{FF2B5EF4-FFF2-40B4-BE49-F238E27FC236}">
                  <a16:creationId xmlns:a16="http://schemas.microsoft.com/office/drawing/2014/main" id="{37A4F0A7-B94F-4F52-B517-956195BC3A9D}"/>
                </a:ext>
              </a:extLst>
            </p:cNvPr>
            <p:cNvSpPr/>
            <p:nvPr userDrawn="1"/>
          </p:nvSpPr>
          <p:spPr>
            <a:xfrm>
              <a:off x="8821942" y="6015678"/>
              <a:ext cx="759576" cy="592341"/>
            </a:xfrm>
            <a:prstGeom prst="rect">
              <a:avLst/>
            </a:prstGeom>
            <a:solidFill>
              <a:srgbClr val="FD349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253</a:t>
              </a:r>
            </a:p>
            <a:p>
              <a:pPr algn="ctr"/>
              <a:r>
                <a:rPr lang="en-GB" sz="800" dirty="0">
                  <a:solidFill>
                    <a:schemeClr val="bg1"/>
                  </a:solidFill>
                </a:rPr>
                <a:t>52</a:t>
              </a:r>
            </a:p>
            <a:p>
              <a:pPr algn="ctr"/>
              <a:r>
                <a:rPr lang="en-GB" sz="800" dirty="0">
                  <a:solidFill>
                    <a:schemeClr val="bg1"/>
                  </a:solidFill>
                </a:rPr>
                <a:t>156</a:t>
              </a:r>
            </a:p>
          </p:txBody>
        </p:sp>
        <p:sp>
          <p:nvSpPr>
            <p:cNvPr id="169" name="Rectangle 168">
              <a:extLst>
                <a:ext uri="{FF2B5EF4-FFF2-40B4-BE49-F238E27FC236}">
                  <a16:creationId xmlns:a16="http://schemas.microsoft.com/office/drawing/2014/main" id="{6EDD5B52-450F-4A6A-AD15-F7461342565E}"/>
                </a:ext>
              </a:extLst>
            </p:cNvPr>
            <p:cNvSpPr/>
            <p:nvPr userDrawn="1"/>
          </p:nvSpPr>
          <p:spPr>
            <a:xfrm>
              <a:off x="10701139" y="5227726"/>
              <a:ext cx="759576" cy="592341"/>
            </a:xfrm>
            <a:prstGeom prst="rect">
              <a:avLst/>
            </a:prstGeom>
            <a:solidFill>
              <a:srgbClr val="7213E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114</a:t>
              </a:r>
            </a:p>
            <a:p>
              <a:pPr algn="ctr"/>
              <a:r>
                <a:rPr lang="en-GB" sz="800" dirty="0">
                  <a:solidFill>
                    <a:schemeClr val="bg1"/>
                  </a:solidFill>
                </a:rPr>
                <a:t>19</a:t>
              </a:r>
            </a:p>
            <a:p>
              <a:pPr algn="ctr"/>
              <a:r>
                <a:rPr lang="en-GB" sz="800" dirty="0">
                  <a:solidFill>
                    <a:schemeClr val="bg1"/>
                  </a:solidFill>
                </a:rPr>
                <a:t>234</a:t>
              </a:r>
            </a:p>
          </p:txBody>
        </p:sp>
        <p:sp>
          <p:nvSpPr>
            <p:cNvPr id="170" name="Rectangle 169">
              <a:extLst>
                <a:ext uri="{FF2B5EF4-FFF2-40B4-BE49-F238E27FC236}">
                  <a16:creationId xmlns:a16="http://schemas.microsoft.com/office/drawing/2014/main" id="{27FF7FCC-29A0-455E-84EC-39437F27557C}"/>
                </a:ext>
              </a:extLst>
            </p:cNvPr>
            <p:cNvSpPr/>
            <p:nvPr userDrawn="1"/>
          </p:nvSpPr>
          <p:spPr>
            <a:xfrm>
              <a:off x="9761541" y="6015678"/>
              <a:ext cx="759576" cy="592341"/>
            </a:xfrm>
            <a:prstGeom prst="rect">
              <a:avLst/>
            </a:prstGeom>
            <a:solidFill>
              <a:srgbClr val="FFA3D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255</a:t>
              </a:r>
            </a:p>
            <a:p>
              <a:pPr algn="ctr"/>
              <a:r>
                <a:rPr lang="en-GB" sz="800" dirty="0">
                  <a:solidFill>
                    <a:schemeClr val="tx1"/>
                  </a:solidFill>
                </a:rPr>
                <a:t>163</a:t>
              </a:r>
            </a:p>
            <a:p>
              <a:pPr algn="ctr"/>
              <a:r>
                <a:rPr lang="en-GB" sz="800" dirty="0">
                  <a:solidFill>
                    <a:schemeClr val="tx1"/>
                  </a:solidFill>
                </a:rPr>
                <a:t>218</a:t>
              </a:r>
            </a:p>
          </p:txBody>
        </p:sp>
        <p:sp>
          <p:nvSpPr>
            <p:cNvPr id="171" name="Rectangle 170">
              <a:extLst>
                <a:ext uri="{FF2B5EF4-FFF2-40B4-BE49-F238E27FC236}">
                  <a16:creationId xmlns:a16="http://schemas.microsoft.com/office/drawing/2014/main" id="{2E6838E0-8BFD-4698-828A-22B4A7BF89D4}"/>
                </a:ext>
              </a:extLst>
            </p:cNvPr>
            <p:cNvSpPr/>
            <p:nvPr userDrawn="1"/>
          </p:nvSpPr>
          <p:spPr>
            <a:xfrm>
              <a:off x="6942744" y="6015678"/>
              <a:ext cx="759576" cy="592341"/>
            </a:xfrm>
            <a:prstGeom prst="rect">
              <a:avLst/>
            </a:prstGeom>
            <a:solidFill>
              <a:srgbClr val="00C0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0</a:t>
              </a:r>
            </a:p>
            <a:p>
              <a:pPr algn="ctr"/>
              <a:r>
                <a:rPr lang="en-GB" sz="800" dirty="0">
                  <a:solidFill>
                    <a:schemeClr val="bg1"/>
                  </a:solidFill>
                </a:rPr>
                <a:t>192</a:t>
              </a:r>
            </a:p>
            <a:p>
              <a:pPr algn="ctr"/>
              <a:r>
                <a:rPr lang="en-GB" sz="800" dirty="0">
                  <a:solidFill>
                    <a:schemeClr val="bg1"/>
                  </a:solidFill>
                </a:rPr>
                <a:t>174</a:t>
              </a:r>
            </a:p>
          </p:txBody>
        </p:sp>
        <p:sp>
          <p:nvSpPr>
            <p:cNvPr id="172" name="Rectangle 171">
              <a:extLst>
                <a:ext uri="{FF2B5EF4-FFF2-40B4-BE49-F238E27FC236}">
                  <a16:creationId xmlns:a16="http://schemas.microsoft.com/office/drawing/2014/main" id="{5EA6844A-1DD6-45EA-BC17-B49049C22187}"/>
                </a:ext>
              </a:extLst>
            </p:cNvPr>
            <p:cNvSpPr/>
            <p:nvPr userDrawn="1"/>
          </p:nvSpPr>
          <p:spPr>
            <a:xfrm>
              <a:off x="12580336" y="6015678"/>
              <a:ext cx="759576" cy="592341"/>
            </a:xfrm>
            <a:prstGeom prst="rect">
              <a:avLst/>
            </a:prstGeom>
            <a:solidFill>
              <a:srgbClr val="63EBD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ysClr val="windowText" lastClr="000000"/>
                  </a:solidFill>
                </a:rPr>
                <a:t>99</a:t>
              </a:r>
            </a:p>
            <a:p>
              <a:pPr algn="ctr"/>
              <a:r>
                <a:rPr lang="en-GB" sz="800" dirty="0">
                  <a:solidFill>
                    <a:sysClr val="windowText" lastClr="000000"/>
                  </a:solidFill>
                </a:rPr>
                <a:t>235</a:t>
              </a:r>
            </a:p>
            <a:p>
              <a:pPr algn="ctr"/>
              <a:r>
                <a:rPr lang="en-GB" sz="800" dirty="0">
                  <a:solidFill>
                    <a:sysClr val="windowText" lastClr="000000"/>
                  </a:solidFill>
                </a:rPr>
                <a:t>218</a:t>
              </a:r>
            </a:p>
          </p:txBody>
        </p:sp>
        <p:sp>
          <p:nvSpPr>
            <p:cNvPr id="173" name="Rectangle 172">
              <a:extLst>
                <a:ext uri="{FF2B5EF4-FFF2-40B4-BE49-F238E27FC236}">
                  <a16:creationId xmlns:a16="http://schemas.microsoft.com/office/drawing/2014/main" id="{1C9B77D1-2A50-44ED-9004-8C5D7C896235}"/>
                </a:ext>
              </a:extLst>
            </p:cNvPr>
            <p:cNvSpPr/>
            <p:nvPr userDrawn="1"/>
          </p:nvSpPr>
          <p:spPr>
            <a:xfrm>
              <a:off x="7882343" y="5227726"/>
              <a:ext cx="759576" cy="592341"/>
            </a:xfrm>
            <a:prstGeom prst="rect">
              <a:avLst/>
            </a:prstGeom>
            <a:solidFill>
              <a:srgbClr val="00B8F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tx1"/>
                  </a:solidFill>
                </a:rPr>
                <a:t>0</a:t>
              </a:r>
            </a:p>
            <a:p>
              <a:pPr algn="ctr"/>
              <a:r>
                <a:rPr lang="en-GB" sz="800" dirty="0">
                  <a:solidFill>
                    <a:schemeClr val="tx1"/>
                  </a:solidFill>
                </a:rPr>
                <a:t>184</a:t>
              </a:r>
            </a:p>
            <a:p>
              <a:pPr algn="ctr"/>
              <a:r>
                <a:rPr lang="en-GB" sz="800" dirty="0">
                  <a:solidFill>
                    <a:schemeClr val="tx1"/>
                  </a:solidFill>
                </a:rPr>
                <a:t>245</a:t>
              </a:r>
            </a:p>
          </p:txBody>
        </p:sp>
        <p:sp>
          <p:nvSpPr>
            <p:cNvPr id="174" name="Rectangle 173">
              <a:extLst>
                <a:ext uri="{FF2B5EF4-FFF2-40B4-BE49-F238E27FC236}">
                  <a16:creationId xmlns:a16="http://schemas.microsoft.com/office/drawing/2014/main" id="{7E153590-9818-4057-9DE6-89D8FEE4BAAA}"/>
                </a:ext>
              </a:extLst>
            </p:cNvPr>
            <p:cNvSpPr/>
            <p:nvPr userDrawn="1"/>
          </p:nvSpPr>
          <p:spPr>
            <a:xfrm>
              <a:off x="11640737" y="6015678"/>
              <a:ext cx="759576" cy="592341"/>
            </a:xfrm>
            <a:prstGeom prst="rect">
              <a:avLst/>
            </a:prstGeom>
            <a:solidFill>
              <a:srgbClr val="510DB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81</a:t>
              </a:r>
            </a:p>
            <a:p>
              <a:pPr algn="ctr"/>
              <a:r>
                <a:rPr lang="en-GB" sz="800" dirty="0">
                  <a:solidFill>
                    <a:schemeClr val="bg1"/>
                  </a:solidFill>
                </a:rPr>
                <a:t>13</a:t>
              </a:r>
            </a:p>
            <a:p>
              <a:pPr algn="ctr"/>
              <a:r>
                <a:rPr lang="en-GB" sz="800" dirty="0">
                  <a:solidFill>
                    <a:schemeClr val="bg1"/>
                  </a:solidFill>
                </a:rPr>
                <a:t>188</a:t>
              </a:r>
            </a:p>
          </p:txBody>
        </p:sp>
        <p:sp>
          <p:nvSpPr>
            <p:cNvPr id="175" name="Rectangle 174">
              <a:extLst>
                <a:ext uri="{FF2B5EF4-FFF2-40B4-BE49-F238E27FC236}">
                  <a16:creationId xmlns:a16="http://schemas.microsoft.com/office/drawing/2014/main" id="{56A2AB59-49D2-4E6A-BE03-C2AED59B9022}"/>
                </a:ext>
              </a:extLst>
            </p:cNvPr>
            <p:cNvSpPr/>
            <p:nvPr userDrawn="1"/>
          </p:nvSpPr>
          <p:spPr>
            <a:xfrm>
              <a:off x="12580336" y="5227726"/>
              <a:ext cx="759576" cy="592341"/>
            </a:xfrm>
            <a:prstGeom prst="rect">
              <a:avLst/>
            </a:prstGeom>
            <a:solidFill>
              <a:srgbClr val="098E7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9</a:t>
              </a:r>
            </a:p>
            <a:p>
              <a:pPr algn="ctr"/>
              <a:r>
                <a:rPr lang="en-GB" sz="800" dirty="0">
                  <a:solidFill>
                    <a:schemeClr val="bg1"/>
                  </a:solidFill>
                </a:rPr>
                <a:t>142</a:t>
              </a:r>
            </a:p>
            <a:p>
              <a:pPr algn="ctr"/>
              <a:r>
                <a:rPr lang="en-GB" sz="800" dirty="0">
                  <a:solidFill>
                    <a:schemeClr val="bg1"/>
                  </a:solidFill>
                </a:rPr>
                <a:t>126</a:t>
              </a:r>
            </a:p>
          </p:txBody>
        </p:sp>
        <p:sp>
          <p:nvSpPr>
            <p:cNvPr id="176" name="Rectangle 175">
              <a:extLst>
                <a:ext uri="{FF2B5EF4-FFF2-40B4-BE49-F238E27FC236}">
                  <a16:creationId xmlns:a16="http://schemas.microsoft.com/office/drawing/2014/main" id="{B989E093-335D-4E16-97F4-562E934C8AFB}"/>
                </a:ext>
              </a:extLst>
            </p:cNvPr>
            <p:cNvSpPr/>
            <p:nvPr userDrawn="1"/>
          </p:nvSpPr>
          <p:spPr>
            <a:xfrm>
              <a:off x="10701139" y="6015678"/>
              <a:ext cx="759576" cy="592341"/>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102</a:t>
              </a:r>
            </a:p>
            <a:p>
              <a:pPr algn="ctr"/>
              <a:r>
                <a:rPr lang="en-GB" sz="800" dirty="0">
                  <a:solidFill>
                    <a:schemeClr val="bg1"/>
                  </a:solidFill>
                </a:rPr>
                <a:t>102</a:t>
              </a:r>
            </a:p>
            <a:p>
              <a:pPr algn="ctr"/>
              <a:r>
                <a:rPr lang="en-GB" sz="800" dirty="0">
                  <a:solidFill>
                    <a:schemeClr val="bg1"/>
                  </a:solidFill>
                </a:rPr>
                <a:t>102</a:t>
              </a:r>
            </a:p>
          </p:txBody>
        </p:sp>
        <p:sp>
          <p:nvSpPr>
            <p:cNvPr id="177" name="Rectangle 176">
              <a:extLst>
                <a:ext uri="{FF2B5EF4-FFF2-40B4-BE49-F238E27FC236}">
                  <a16:creationId xmlns:a16="http://schemas.microsoft.com/office/drawing/2014/main" id="{64956687-528B-4CB8-A625-4745C97369CE}"/>
                </a:ext>
              </a:extLst>
            </p:cNvPr>
            <p:cNvSpPr/>
            <p:nvPr userDrawn="1"/>
          </p:nvSpPr>
          <p:spPr>
            <a:xfrm>
              <a:off x="7882343" y="6015678"/>
              <a:ext cx="759576" cy="592341"/>
            </a:xfrm>
            <a:prstGeom prst="rect">
              <a:avLst/>
            </a:prstGeom>
            <a:solidFill>
              <a:srgbClr val="AB0D8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610" tIns="54610" rIns="54610" bIns="54610" rtlCol="0" anchor="ctr"/>
            <a:lstStyle/>
            <a:p>
              <a:pPr algn="ctr"/>
              <a:r>
                <a:rPr lang="en-GB" sz="800" dirty="0">
                  <a:solidFill>
                    <a:schemeClr val="bg1"/>
                  </a:solidFill>
                </a:rPr>
                <a:t>171</a:t>
              </a:r>
            </a:p>
            <a:p>
              <a:pPr algn="ctr"/>
              <a:r>
                <a:rPr lang="en-GB" sz="800" dirty="0">
                  <a:solidFill>
                    <a:schemeClr val="bg1"/>
                  </a:solidFill>
                </a:rPr>
                <a:t>13</a:t>
              </a:r>
            </a:p>
            <a:p>
              <a:pPr algn="ctr"/>
              <a:r>
                <a:rPr lang="en-GB" sz="800" dirty="0">
                  <a:solidFill>
                    <a:schemeClr val="bg1"/>
                  </a:solidFill>
                </a:rPr>
                <a:t>130</a:t>
              </a:r>
            </a:p>
          </p:txBody>
        </p:sp>
      </p:grpSp>
    </p:spTree>
    <p:extLst>
      <p:ext uri="{BB962C8B-B14F-4D97-AF65-F5344CB8AC3E}">
        <p14:creationId xmlns:p14="http://schemas.microsoft.com/office/powerpoint/2010/main" val="1244416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bk object 17"/>
          <p:cNvSpPr/>
          <p:nvPr/>
        </p:nvSpPr>
        <p:spPr>
          <a:xfrm>
            <a:off x="384219" y="375583"/>
            <a:ext cx="911860" cy="363220"/>
          </a:xfrm>
          <a:custGeom>
            <a:avLst/>
            <a:gdLst/>
            <a:ahLst/>
            <a:cxnLst/>
            <a:rect l="l" t="t" r="r" b="b"/>
            <a:pathLst>
              <a:path w="911860" h="363220">
                <a:moveTo>
                  <a:pt x="45427" y="358746"/>
                </a:moveTo>
                <a:lnTo>
                  <a:pt x="0" y="358746"/>
                </a:lnTo>
                <a:lnTo>
                  <a:pt x="51696" y="188151"/>
                </a:lnTo>
                <a:lnTo>
                  <a:pt x="51696" y="0"/>
                </a:lnTo>
                <a:lnTo>
                  <a:pt x="253980" y="0"/>
                </a:lnTo>
                <a:lnTo>
                  <a:pt x="253980" y="7169"/>
                </a:lnTo>
                <a:lnTo>
                  <a:pt x="58865" y="7169"/>
                </a:lnTo>
                <a:lnTo>
                  <a:pt x="58865" y="165082"/>
                </a:lnTo>
                <a:lnTo>
                  <a:pt x="104132" y="165082"/>
                </a:lnTo>
                <a:lnTo>
                  <a:pt x="79987" y="244740"/>
                </a:lnTo>
                <a:lnTo>
                  <a:pt x="137088" y="244740"/>
                </a:lnTo>
                <a:lnTo>
                  <a:pt x="120399" y="261659"/>
                </a:lnTo>
                <a:lnTo>
                  <a:pt x="127311" y="276221"/>
                </a:lnTo>
                <a:lnTo>
                  <a:pt x="911340" y="276221"/>
                </a:lnTo>
                <a:lnTo>
                  <a:pt x="911340" y="283167"/>
                </a:lnTo>
                <a:lnTo>
                  <a:pt x="715196" y="283167"/>
                </a:lnTo>
                <a:lnTo>
                  <a:pt x="68221" y="283199"/>
                </a:lnTo>
                <a:lnTo>
                  <a:pt x="45427" y="358746"/>
                </a:lnTo>
                <a:close/>
              </a:path>
              <a:path w="911860" h="363220">
                <a:moveTo>
                  <a:pt x="336464" y="165082"/>
                </a:moveTo>
                <a:lnTo>
                  <a:pt x="270698" y="165082"/>
                </a:lnTo>
                <a:lnTo>
                  <a:pt x="270698" y="0"/>
                </a:lnTo>
                <a:lnTo>
                  <a:pt x="473046" y="0"/>
                </a:lnTo>
                <a:lnTo>
                  <a:pt x="473046" y="7169"/>
                </a:lnTo>
                <a:lnTo>
                  <a:pt x="277899" y="7169"/>
                </a:lnTo>
                <a:lnTo>
                  <a:pt x="277899" y="164764"/>
                </a:lnTo>
                <a:lnTo>
                  <a:pt x="315225" y="164764"/>
                </a:lnTo>
                <a:lnTo>
                  <a:pt x="332420" y="164794"/>
                </a:lnTo>
                <a:lnTo>
                  <a:pt x="336464" y="165082"/>
                </a:lnTo>
                <a:close/>
              </a:path>
              <a:path w="911860" h="363220">
                <a:moveTo>
                  <a:pt x="435689" y="276125"/>
                </a:moveTo>
                <a:lnTo>
                  <a:pt x="386564" y="276125"/>
                </a:lnTo>
                <a:lnTo>
                  <a:pt x="418714" y="164827"/>
                </a:lnTo>
                <a:lnTo>
                  <a:pt x="489796" y="164827"/>
                </a:lnTo>
                <a:lnTo>
                  <a:pt x="489796" y="0"/>
                </a:lnTo>
                <a:lnTo>
                  <a:pt x="692080" y="0"/>
                </a:lnTo>
                <a:lnTo>
                  <a:pt x="692080" y="7169"/>
                </a:lnTo>
                <a:lnTo>
                  <a:pt x="496966" y="7169"/>
                </a:lnTo>
                <a:lnTo>
                  <a:pt x="496966" y="206504"/>
                </a:lnTo>
                <a:lnTo>
                  <a:pt x="455461" y="206504"/>
                </a:lnTo>
                <a:lnTo>
                  <a:pt x="435689" y="276125"/>
                </a:lnTo>
                <a:close/>
              </a:path>
              <a:path w="911860" h="363220">
                <a:moveTo>
                  <a:pt x="764785" y="197105"/>
                </a:moveTo>
                <a:lnTo>
                  <a:pt x="692080" y="197105"/>
                </a:lnTo>
                <a:lnTo>
                  <a:pt x="697186" y="191229"/>
                </a:lnTo>
                <a:lnTo>
                  <a:pt x="702834" y="185841"/>
                </a:lnTo>
                <a:lnTo>
                  <a:pt x="708959" y="181014"/>
                </a:lnTo>
                <a:lnTo>
                  <a:pt x="708959" y="0"/>
                </a:lnTo>
                <a:lnTo>
                  <a:pt x="911340" y="0"/>
                </a:lnTo>
                <a:lnTo>
                  <a:pt x="911340" y="7073"/>
                </a:lnTo>
                <a:lnTo>
                  <a:pt x="716096" y="7073"/>
                </a:lnTo>
                <a:lnTo>
                  <a:pt x="716096" y="175947"/>
                </a:lnTo>
                <a:lnTo>
                  <a:pt x="865681" y="175947"/>
                </a:lnTo>
                <a:lnTo>
                  <a:pt x="867070" y="177254"/>
                </a:lnTo>
                <a:lnTo>
                  <a:pt x="872605" y="188794"/>
                </a:lnTo>
                <a:lnTo>
                  <a:pt x="873093" y="192166"/>
                </a:lnTo>
                <a:lnTo>
                  <a:pt x="787146" y="192166"/>
                </a:lnTo>
                <a:lnTo>
                  <a:pt x="764785" y="197105"/>
                </a:lnTo>
                <a:close/>
              </a:path>
              <a:path w="911860" h="363220">
                <a:moveTo>
                  <a:pt x="911340" y="276125"/>
                </a:moveTo>
                <a:lnTo>
                  <a:pt x="904106" y="276125"/>
                </a:lnTo>
                <a:lnTo>
                  <a:pt x="904106" y="7073"/>
                </a:lnTo>
                <a:lnTo>
                  <a:pt x="911340" y="7073"/>
                </a:lnTo>
                <a:lnTo>
                  <a:pt x="911340" y="276125"/>
                </a:lnTo>
                <a:close/>
              </a:path>
              <a:path w="911860" h="363220">
                <a:moveTo>
                  <a:pt x="911340" y="276221"/>
                </a:moveTo>
                <a:lnTo>
                  <a:pt x="215979" y="276221"/>
                </a:lnTo>
                <a:lnTo>
                  <a:pt x="217040" y="273034"/>
                </a:lnTo>
                <a:lnTo>
                  <a:pt x="243917" y="184359"/>
                </a:lnTo>
                <a:lnTo>
                  <a:pt x="246875" y="174800"/>
                </a:lnTo>
                <a:lnTo>
                  <a:pt x="246682" y="7169"/>
                </a:lnTo>
                <a:lnTo>
                  <a:pt x="253980" y="7169"/>
                </a:lnTo>
                <a:lnTo>
                  <a:pt x="253980" y="165082"/>
                </a:lnTo>
                <a:lnTo>
                  <a:pt x="336464" y="165082"/>
                </a:lnTo>
                <a:lnTo>
                  <a:pt x="349227" y="165990"/>
                </a:lnTo>
                <a:lnTo>
                  <a:pt x="364183" y="170006"/>
                </a:lnTo>
                <a:lnTo>
                  <a:pt x="375826" y="178497"/>
                </a:lnTo>
                <a:lnTo>
                  <a:pt x="380963" y="186781"/>
                </a:lnTo>
                <a:lnTo>
                  <a:pt x="383429" y="195703"/>
                </a:lnTo>
                <a:lnTo>
                  <a:pt x="288862" y="195703"/>
                </a:lnTo>
                <a:lnTo>
                  <a:pt x="282432" y="219409"/>
                </a:lnTo>
                <a:lnTo>
                  <a:pt x="279796" y="229541"/>
                </a:lnTo>
                <a:lnTo>
                  <a:pt x="274234" y="249902"/>
                </a:lnTo>
                <a:lnTo>
                  <a:pt x="370902" y="249902"/>
                </a:lnTo>
                <a:lnTo>
                  <a:pt x="367158" y="255792"/>
                </a:lnTo>
                <a:lnTo>
                  <a:pt x="353778" y="267555"/>
                </a:lnTo>
                <a:lnTo>
                  <a:pt x="336604" y="276125"/>
                </a:lnTo>
                <a:lnTo>
                  <a:pt x="496966" y="276125"/>
                </a:lnTo>
                <a:lnTo>
                  <a:pt x="911340" y="276189"/>
                </a:lnTo>
                <a:close/>
              </a:path>
              <a:path w="911860" h="363220">
                <a:moveTo>
                  <a:pt x="473046" y="164827"/>
                </a:moveTo>
                <a:lnTo>
                  <a:pt x="465748" y="164827"/>
                </a:lnTo>
                <a:lnTo>
                  <a:pt x="465684" y="7169"/>
                </a:lnTo>
                <a:lnTo>
                  <a:pt x="473046" y="7169"/>
                </a:lnTo>
                <a:lnTo>
                  <a:pt x="473046" y="164827"/>
                </a:lnTo>
                <a:close/>
              </a:path>
              <a:path w="911860" h="363220">
                <a:moveTo>
                  <a:pt x="716096" y="276125"/>
                </a:moveTo>
                <a:lnTo>
                  <a:pt x="656780" y="276125"/>
                </a:lnTo>
                <a:lnTo>
                  <a:pt x="657349" y="270629"/>
                </a:lnTo>
                <a:lnTo>
                  <a:pt x="669712" y="231984"/>
                </a:lnTo>
                <a:lnTo>
                  <a:pt x="684815" y="206504"/>
                </a:lnTo>
                <a:lnTo>
                  <a:pt x="684911" y="7169"/>
                </a:lnTo>
                <a:lnTo>
                  <a:pt x="692080" y="7169"/>
                </a:lnTo>
                <a:lnTo>
                  <a:pt x="692080" y="197105"/>
                </a:lnTo>
                <a:lnTo>
                  <a:pt x="764785" y="197105"/>
                </a:lnTo>
                <a:lnTo>
                  <a:pt x="727175" y="234186"/>
                </a:lnTo>
                <a:lnTo>
                  <a:pt x="716803" y="266279"/>
                </a:lnTo>
                <a:lnTo>
                  <a:pt x="716096" y="269752"/>
                </a:lnTo>
                <a:lnTo>
                  <a:pt x="716096" y="276125"/>
                </a:lnTo>
                <a:close/>
              </a:path>
              <a:path w="911860" h="363220">
                <a:moveTo>
                  <a:pt x="865681" y="175947"/>
                </a:moveTo>
                <a:lnTo>
                  <a:pt x="716096" y="175947"/>
                </a:lnTo>
                <a:lnTo>
                  <a:pt x="737861" y="164827"/>
                </a:lnTo>
                <a:lnTo>
                  <a:pt x="759936" y="158176"/>
                </a:lnTo>
                <a:lnTo>
                  <a:pt x="780896" y="154960"/>
                </a:lnTo>
                <a:lnTo>
                  <a:pt x="799363" y="154121"/>
                </a:lnTo>
                <a:lnTo>
                  <a:pt x="821512" y="155415"/>
                </a:lnTo>
                <a:lnTo>
                  <a:pt x="840486" y="159498"/>
                </a:lnTo>
                <a:lnTo>
                  <a:pt x="855826" y="166676"/>
                </a:lnTo>
                <a:lnTo>
                  <a:pt x="865681" y="175947"/>
                </a:lnTo>
                <a:close/>
              </a:path>
              <a:path w="911860" h="363220">
                <a:moveTo>
                  <a:pt x="137088" y="244740"/>
                </a:moveTo>
                <a:lnTo>
                  <a:pt x="79987" y="244740"/>
                </a:lnTo>
                <a:lnTo>
                  <a:pt x="154574" y="165082"/>
                </a:lnTo>
                <a:lnTo>
                  <a:pt x="215658" y="165082"/>
                </a:lnTo>
                <a:lnTo>
                  <a:pt x="137088" y="244740"/>
                </a:lnTo>
                <a:close/>
              </a:path>
              <a:path w="911860" h="363220">
                <a:moveTo>
                  <a:pt x="911340" y="276189"/>
                </a:moveTo>
                <a:lnTo>
                  <a:pt x="502174" y="276189"/>
                </a:lnTo>
                <a:lnTo>
                  <a:pt x="573288" y="165082"/>
                </a:lnTo>
                <a:lnTo>
                  <a:pt x="652762" y="165082"/>
                </a:lnTo>
                <a:lnTo>
                  <a:pt x="643343" y="209404"/>
                </a:lnTo>
                <a:lnTo>
                  <a:pt x="594378" y="209404"/>
                </a:lnTo>
                <a:lnTo>
                  <a:pt x="551587" y="276125"/>
                </a:lnTo>
                <a:lnTo>
                  <a:pt x="911340" y="276125"/>
                </a:lnTo>
                <a:close/>
              </a:path>
              <a:path w="911860" h="363220">
                <a:moveTo>
                  <a:pt x="871764" y="218676"/>
                </a:moveTo>
                <a:lnTo>
                  <a:pt x="815309" y="218676"/>
                </a:lnTo>
                <a:lnTo>
                  <a:pt x="813906" y="205769"/>
                </a:lnTo>
                <a:lnTo>
                  <a:pt x="807678" y="197630"/>
                </a:lnTo>
                <a:lnTo>
                  <a:pt x="798224" y="193387"/>
                </a:lnTo>
                <a:lnTo>
                  <a:pt x="787146" y="192166"/>
                </a:lnTo>
                <a:lnTo>
                  <a:pt x="873093" y="192166"/>
                </a:lnTo>
                <a:lnTo>
                  <a:pt x="874024" y="198593"/>
                </a:lnTo>
                <a:lnTo>
                  <a:pt x="874119" y="201661"/>
                </a:lnTo>
                <a:lnTo>
                  <a:pt x="873463" y="210308"/>
                </a:lnTo>
                <a:lnTo>
                  <a:pt x="871764" y="218676"/>
                </a:lnTo>
                <a:close/>
              </a:path>
              <a:path w="911860" h="363220">
                <a:moveTo>
                  <a:pt x="370983" y="249774"/>
                </a:moveTo>
                <a:lnTo>
                  <a:pt x="299118" y="249774"/>
                </a:lnTo>
                <a:lnTo>
                  <a:pt x="313677" y="247123"/>
                </a:lnTo>
                <a:lnTo>
                  <a:pt x="323624" y="241709"/>
                </a:lnTo>
                <a:lnTo>
                  <a:pt x="330304" y="233397"/>
                </a:lnTo>
                <a:lnTo>
                  <a:pt x="335061" y="222053"/>
                </a:lnTo>
                <a:lnTo>
                  <a:pt x="338372" y="212048"/>
                </a:lnTo>
                <a:lnTo>
                  <a:pt x="338726" y="205485"/>
                </a:lnTo>
                <a:lnTo>
                  <a:pt x="335929" y="201661"/>
                </a:lnTo>
                <a:lnTo>
                  <a:pt x="332017" y="198593"/>
                </a:lnTo>
                <a:lnTo>
                  <a:pt x="325778" y="196782"/>
                </a:lnTo>
                <a:lnTo>
                  <a:pt x="317212" y="195921"/>
                </a:lnTo>
                <a:lnTo>
                  <a:pt x="306319" y="195703"/>
                </a:lnTo>
                <a:lnTo>
                  <a:pt x="383429" y="195703"/>
                </a:lnTo>
                <a:lnTo>
                  <a:pt x="383695" y="196666"/>
                </a:lnTo>
                <a:lnTo>
                  <a:pt x="383997" y="205485"/>
                </a:lnTo>
                <a:lnTo>
                  <a:pt x="383982" y="209404"/>
                </a:lnTo>
                <a:lnTo>
                  <a:pt x="382256" y="222627"/>
                </a:lnTo>
                <a:lnTo>
                  <a:pt x="376674" y="240821"/>
                </a:lnTo>
                <a:lnTo>
                  <a:pt x="370983" y="249774"/>
                </a:lnTo>
                <a:close/>
              </a:path>
              <a:path w="911860" h="363220">
                <a:moveTo>
                  <a:pt x="496966" y="276125"/>
                </a:moveTo>
                <a:lnTo>
                  <a:pt x="456168" y="276125"/>
                </a:lnTo>
                <a:lnTo>
                  <a:pt x="455461" y="206504"/>
                </a:lnTo>
                <a:lnTo>
                  <a:pt x="496966" y="206504"/>
                </a:lnTo>
                <a:lnTo>
                  <a:pt x="496966" y="276125"/>
                </a:lnTo>
                <a:close/>
              </a:path>
              <a:path w="911860" h="363220">
                <a:moveTo>
                  <a:pt x="629164" y="276125"/>
                </a:moveTo>
                <a:lnTo>
                  <a:pt x="579879" y="276125"/>
                </a:lnTo>
                <a:lnTo>
                  <a:pt x="594378" y="209404"/>
                </a:lnTo>
                <a:lnTo>
                  <a:pt x="643343" y="209404"/>
                </a:lnTo>
                <a:lnTo>
                  <a:pt x="629164" y="276125"/>
                </a:lnTo>
                <a:close/>
              </a:path>
              <a:path w="911860" h="363220">
                <a:moveTo>
                  <a:pt x="856750" y="276125"/>
                </a:moveTo>
                <a:lnTo>
                  <a:pt x="761909" y="276125"/>
                </a:lnTo>
                <a:lnTo>
                  <a:pt x="769721" y="245122"/>
                </a:lnTo>
                <a:lnTo>
                  <a:pt x="864594" y="245122"/>
                </a:lnTo>
                <a:lnTo>
                  <a:pt x="856750" y="276125"/>
                </a:lnTo>
                <a:close/>
              </a:path>
              <a:path w="911860" h="363220">
                <a:moveTo>
                  <a:pt x="370902" y="249902"/>
                </a:moveTo>
                <a:lnTo>
                  <a:pt x="295260" y="249902"/>
                </a:lnTo>
                <a:lnTo>
                  <a:pt x="297092" y="249679"/>
                </a:lnTo>
                <a:lnTo>
                  <a:pt x="298925" y="249679"/>
                </a:lnTo>
                <a:lnTo>
                  <a:pt x="299118" y="249774"/>
                </a:lnTo>
                <a:lnTo>
                  <a:pt x="370983" y="249774"/>
                </a:lnTo>
                <a:lnTo>
                  <a:pt x="370902" y="249902"/>
                </a:lnTo>
                <a:close/>
              </a:path>
              <a:path w="911860" h="363220">
                <a:moveTo>
                  <a:pt x="844753" y="324780"/>
                </a:moveTo>
                <a:lnTo>
                  <a:pt x="761555" y="324780"/>
                </a:lnTo>
                <a:lnTo>
                  <a:pt x="769504" y="324508"/>
                </a:lnTo>
                <a:lnTo>
                  <a:pt x="777429" y="323886"/>
                </a:lnTo>
                <a:lnTo>
                  <a:pt x="785318" y="322914"/>
                </a:lnTo>
                <a:lnTo>
                  <a:pt x="793158" y="321594"/>
                </a:lnTo>
                <a:lnTo>
                  <a:pt x="802771" y="283167"/>
                </a:lnTo>
                <a:lnTo>
                  <a:pt x="911340" y="283167"/>
                </a:lnTo>
                <a:lnTo>
                  <a:pt x="855110" y="283199"/>
                </a:lnTo>
                <a:lnTo>
                  <a:pt x="844753" y="324780"/>
                </a:lnTo>
                <a:close/>
              </a:path>
              <a:path w="911860" h="363220">
                <a:moveTo>
                  <a:pt x="167434" y="358746"/>
                </a:moveTo>
                <a:lnTo>
                  <a:pt x="112297" y="358746"/>
                </a:lnTo>
                <a:lnTo>
                  <a:pt x="74650" y="283199"/>
                </a:lnTo>
                <a:lnTo>
                  <a:pt x="130751" y="283199"/>
                </a:lnTo>
                <a:lnTo>
                  <a:pt x="167434" y="358746"/>
                </a:lnTo>
                <a:close/>
              </a:path>
              <a:path w="911860" h="363220">
                <a:moveTo>
                  <a:pt x="240284" y="358746"/>
                </a:moveTo>
                <a:lnTo>
                  <a:pt x="190646" y="358746"/>
                </a:lnTo>
                <a:lnTo>
                  <a:pt x="213665" y="283199"/>
                </a:lnTo>
                <a:lnTo>
                  <a:pt x="273848" y="283199"/>
                </a:lnTo>
                <a:lnTo>
                  <a:pt x="273848" y="283422"/>
                </a:lnTo>
                <a:lnTo>
                  <a:pt x="262982" y="283422"/>
                </a:lnTo>
                <a:lnTo>
                  <a:pt x="240284" y="358746"/>
                </a:lnTo>
                <a:close/>
              </a:path>
              <a:path w="911860" h="363220">
                <a:moveTo>
                  <a:pt x="412445" y="358523"/>
                </a:moveTo>
                <a:lnTo>
                  <a:pt x="362420" y="358523"/>
                </a:lnTo>
                <a:lnTo>
                  <a:pt x="384314" y="283199"/>
                </a:lnTo>
                <a:lnTo>
                  <a:pt x="433663" y="283199"/>
                </a:lnTo>
                <a:lnTo>
                  <a:pt x="412445" y="358523"/>
                </a:lnTo>
                <a:close/>
              </a:path>
              <a:path w="911860" h="363220">
                <a:moveTo>
                  <a:pt x="498734" y="358523"/>
                </a:moveTo>
                <a:lnTo>
                  <a:pt x="456779" y="358523"/>
                </a:lnTo>
                <a:lnTo>
                  <a:pt x="456168" y="283199"/>
                </a:lnTo>
                <a:lnTo>
                  <a:pt x="546958" y="283199"/>
                </a:lnTo>
                <a:lnTo>
                  <a:pt x="498734" y="358523"/>
                </a:lnTo>
                <a:close/>
              </a:path>
              <a:path w="911860" h="363220">
                <a:moveTo>
                  <a:pt x="611418" y="358523"/>
                </a:moveTo>
                <a:lnTo>
                  <a:pt x="562229" y="358523"/>
                </a:lnTo>
                <a:lnTo>
                  <a:pt x="578496" y="283199"/>
                </a:lnTo>
                <a:lnTo>
                  <a:pt x="627492" y="283199"/>
                </a:lnTo>
                <a:lnTo>
                  <a:pt x="611418" y="358523"/>
                </a:lnTo>
                <a:close/>
              </a:path>
              <a:path w="911860" h="363220">
                <a:moveTo>
                  <a:pt x="746574" y="362729"/>
                </a:moveTo>
                <a:lnTo>
                  <a:pt x="692448" y="352607"/>
                </a:lnTo>
                <a:lnTo>
                  <a:pt x="659951" y="316042"/>
                </a:lnTo>
                <a:lnTo>
                  <a:pt x="655977" y="283199"/>
                </a:lnTo>
                <a:lnTo>
                  <a:pt x="715202" y="283199"/>
                </a:lnTo>
                <a:lnTo>
                  <a:pt x="718791" y="301955"/>
                </a:lnTo>
                <a:lnTo>
                  <a:pt x="728357" y="314894"/>
                </a:lnTo>
                <a:lnTo>
                  <a:pt x="742932" y="322373"/>
                </a:lnTo>
                <a:lnTo>
                  <a:pt x="761555" y="324780"/>
                </a:lnTo>
                <a:lnTo>
                  <a:pt x="844753" y="324780"/>
                </a:lnTo>
                <a:lnTo>
                  <a:pt x="838071" y="351609"/>
                </a:lnTo>
                <a:lnTo>
                  <a:pt x="815454" y="356257"/>
                </a:lnTo>
                <a:lnTo>
                  <a:pt x="792631" y="359665"/>
                </a:lnTo>
                <a:lnTo>
                  <a:pt x="769654" y="361824"/>
                </a:lnTo>
                <a:lnTo>
                  <a:pt x="746574" y="362729"/>
                </a:lnTo>
                <a:close/>
              </a:path>
            </a:pathLst>
          </a:custGeom>
          <a:solidFill>
            <a:srgbClr val="FFFFFF"/>
          </a:solidFill>
        </p:spPr>
        <p:txBody>
          <a:bodyPr wrap="square" lIns="0" tIns="0" rIns="0" bIns="0" rtlCol="0"/>
          <a:lstStyle/>
          <a:p>
            <a:endParaRPr/>
          </a:p>
        </p:txBody>
      </p:sp>
      <p:sp>
        <p:nvSpPr>
          <p:cNvPr id="18" name="bk object 18"/>
          <p:cNvSpPr/>
          <p:nvPr/>
        </p:nvSpPr>
        <p:spPr>
          <a:xfrm>
            <a:off x="303275" y="3119628"/>
            <a:ext cx="467867" cy="46786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734568" y="3110483"/>
            <a:ext cx="467867" cy="467867"/>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bk object 20"/>
          <p:cNvSpPr/>
          <p:nvPr/>
        </p:nvSpPr>
        <p:spPr>
          <a:xfrm>
            <a:off x="1144524" y="3119628"/>
            <a:ext cx="897635" cy="467867"/>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9/18/2024</a:t>
            </a:fld>
            <a:endParaRPr lang="en-US"/>
          </a:p>
        </p:txBody>
      </p:sp>
      <p:sp>
        <p:nvSpPr>
          <p:cNvPr id="4" name="Holder 4"/>
          <p:cNvSpPr>
            <a:spLocks noGrp="1"/>
          </p:cNvSpPr>
          <p:nvPr>
            <p:ph type="sldNum" sz="quarter" idx="7"/>
          </p:nvPr>
        </p:nvSpPr>
        <p:spPr/>
        <p:txBody>
          <a:bodyPr lIns="0" tIns="0" rIns="0" bIns="0"/>
          <a:lstStyle>
            <a:lvl1pPr>
              <a:defRPr sz="1000" b="0" i="0">
                <a:solidFill>
                  <a:srgbClr val="00338D"/>
                </a:solidFill>
                <a:latin typeface="Arial"/>
                <a:cs typeface="Arial"/>
              </a:defRPr>
            </a:lvl1pPr>
          </a:lstStyle>
          <a:p>
            <a:pPr marL="38100">
              <a:lnSpc>
                <a:spcPct val="100000"/>
              </a:lnSpc>
            </a:pPr>
            <a:fld id="{81D60167-4931-47E6-BA6A-407CBD079E47}" type="slidenum">
              <a:rPr spc="-5" dirty="0"/>
              <a:t>‹#›</a:t>
            </a:fld>
            <a:endParaRPr spc="-5"/>
          </a:p>
        </p:txBody>
      </p:sp>
      <p:sp>
        <p:nvSpPr>
          <p:cNvPr id="2" name="Holder 2"/>
          <p:cNvSpPr>
            <a:spLocks noGrp="1"/>
          </p:cNvSpPr>
          <p:nvPr>
            <p:ph type="ftr" sz="quarter" idx="5"/>
            <p:custDataLst>
              <p:tags r:id="rId1"/>
            </p:custDataLst>
          </p:nvPr>
        </p:nvSpPr>
        <p:spPr/>
        <p:txBody>
          <a:bodyPr lIns="0" tIns="0" rIns="0" bIns="0"/>
          <a:lstStyle>
            <a:lvl1pPr>
              <a:defRPr sz="600" b="0" i="0">
                <a:solidFill>
                  <a:srgbClr val="666666"/>
                </a:solidFill>
                <a:latin typeface="Arial"/>
                <a:cs typeface="Arial"/>
              </a:defRPr>
            </a:lvl1pPr>
          </a:lstStyle>
          <a:p>
            <a:pPr>
              <a:lnSpc>
                <a:spcPts val="665"/>
              </a:lnSpc>
            </a:pPr>
            <a:r>
              <a:rPr lang="en-GB"/>
              <a:t>© 2024 KPMG LLP, a UK limited liability partnership and a member firm of the KPMG global organisation of independent member firms affiliated with KPMG International Limited, a private English company limited by guarantee. All rights reserved.</a:t>
            </a:r>
            <a:endParaRPr spc="-5"/>
          </a:p>
        </p:txBody>
      </p:sp>
    </p:spTree>
    <p:extLst>
      <p:ext uri="{BB962C8B-B14F-4D97-AF65-F5344CB8AC3E}">
        <p14:creationId xmlns:p14="http://schemas.microsoft.com/office/powerpoint/2010/main" val="18385190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01">
    <p:bg>
      <p:bgPr>
        <a:solidFill>
          <a:schemeClr val="accent1"/>
        </a:solidFill>
        <a:effectLst/>
      </p:bgPr>
    </p:bg>
    <p:spTree>
      <p:nvGrpSpPr>
        <p:cNvPr id="1" name=""/>
        <p:cNvGrpSpPr/>
        <p:nvPr/>
      </p:nvGrpSpPr>
      <p:grpSpPr>
        <a:xfrm>
          <a:off x="0" y="0"/>
          <a:ext cx="0" cy="0"/>
          <a:chOff x="0" y="0"/>
          <a:chExt cx="0" cy="0"/>
        </a:xfrm>
      </p:grpSpPr>
      <p:pic>
        <p:nvPicPr>
          <p:cNvPr id="3" name="Graphic 2" descr="Ashurst logo">
            <a:extLst>
              <a:ext uri="{FF2B5EF4-FFF2-40B4-BE49-F238E27FC236}">
                <a16:creationId xmlns:a16="http://schemas.microsoft.com/office/drawing/2014/main" id="{5B6FF151-A6AE-4E50-9E47-40A177D8319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5" y="2302442"/>
            <a:ext cx="6696510" cy="1208112"/>
          </a:xfrm>
        </p:spPr>
        <p:txBody>
          <a:bodyPr anchor="t" anchorCtr="0"/>
          <a:lstStyle>
            <a:lvl1pPr>
              <a:lnSpc>
                <a:spcPct val="95000"/>
              </a:lnSpc>
              <a:defRPr sz="2721" b="0">
                <a:solidFill>
                  <a:schemeClr val="bg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3" y="3510265"/>
            <a:ext cx="6696510" cy="685685"/>
          </a:xfrm>
        </p:spPr>
        <p:txBody>
          <a:bodyPr>
            <a:noAutofit/>
          </a:bodyPr>
          <a:lstStyle>
            <a:lvl1pPr marL="0" indent="0">
              <a:lnSpc>
                <a:spcPct val="100000"/>
              </a:lnSpc>
              <a:spcBef>
                <a:spcPct val="0"/>
              </a:spcBef>
              <a:spcAft>
                <a:spcPct val="0"/>
              </a:spcAft>
              <a:buNone/>
              <a:defRPr sz="1905"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2004436362"/>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02">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C720263-FE4E-3DA6-2C6F-96B05EDCC59A}"/>
              </a:ext>
              <a:ext uri="{C183D7F6-B498-43B3-948B-1728B52AA6E4}">
                <adec:decorative xmlns:adec="http://schemas.microsoft.com/office/drawing/2017/decorative" val="1"/>
              </a:ext>
            </a:extLst>
          </p:cNvPr>
          <p:cNvSpPr>
            <a:spLocks noGrp="1"/>
          </p:cNvSpPr>
          <p:nvPr>
            <p:ph type="pic" sz="quarter" idx="11"/>
          </p:nvPr>
        </p:nvSpPr>
        <p:spPr>
          <a:xfrm>
            <a:off x="1" y="1"/>
            <a:ext cx="12192000" cy="6858000"/>
          </a:xfrm>
        </p:spPr>
        <p:txBody>
          <a:bodyPr/>
          <a:lstStyle/>
          <a:p>
            <a:r>
              <a:rPr lang="en-US"/>
              <a:t>Click icon to add picture</a:t>
            </a:r>
            <a:endParaRPr lang="en-AU"/>
          </a:p>
        </p:txBody>
      </p:sp>
      <p:pic>
        <p:nvPicPr>
          <p:cNvPr id="6" name="Graphic 5" descr="Ashurst logo">
            <a:extLst>
              <a:ext uri="{FF2B5EF4-FFF2-40B4-BE49-F238E27FC236}">
                <a16:creationId xmlns:a16="http://schemas.microsoft.com/office/drawing/2014/main" id="{5EE3F8F1-B01D-40C4-8516-B23C4AE89A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7" y="2301944"/>
            <a:ext cx="6587743" cy="1208112"/>
          </a:xfrm>
        </p:spPr>
        <p:txBody>
          <a:bodyPr anchor="t" anchorCtr="0"/>
          <a:lstStyle>
            <a:lvl1pPr>
              <a:lnSpc>
                <a:spcPct val="95000"/>
              </a:lnSpc>
              <a:defRPr sz="2721"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1905" b="0" cap="none" baseline="0">
                <a:solidFill>
                  <a:schemeClr val="tx1">
                    <a:lumMod val="75000"/>
                    <a:lumOff val="25000"/>
                  </a:schemeClr>
                </a:solidFill>
                <a:latin typeface="+mj-lt"/>
              </a:defRPr>
            </a:lvl1pPr>
          </a:lstStyle>
          <a:p>
            <a:pPr lvl="0"/>
            <a:r>
              <a:rPr lang="en-AU"/>
              <a:t>Click to add sub-title</a:t>
            </a:r>
          </a:p>
        </p:txBody>
      </p:sp>
    </p:spTree>
    <p:extLst>
      <p:ext uri="{BB962C8B-B14F-4D97-AF65-F5344CB8AC3E}">
        <p14:creationId xmlns:p14="http://schemas.microsoft.com/office/powerpoint/2010/main" val="957438635"/>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03">
    <p:bg>
      <p:bgPr>
        <a:solidFill>
          <a:schemeClr val="bg1"/>
        </a:solidFill>
        <a:effectLst/>
      </p:bgPr>
    </p:bg>
    <p:spTree>
      <p:nvGrpSpPr>
        <p:cNvPr id="1" name=""/>
        <p:cNvGrpSpPr/>
        <p:nvPr/>
      </p:nvGrpSpPr>
      <p:grpSpPr>
        <a:xfrm>
          <a:off x="0" y="0"/>
          <a:ext cx="0" cy="0"/>
          <a:chOff x="0" y="0"/>
          <a:chExt cx="0" cy="0"/>
        </a:xfrm>
      </p:grpSpPr>
      <p:pic>
        <p:nvPicPr>
          <p:cNvPr id="6" name="Graphic 5" descr="Ashurst logo">
            <a:extLst>
              <a:ext uri="{FF2B5EF4-FFF2-40B4-BE49-F238E27FC236}">
                <a16:creationId xmlns:a16="http://schemas.microsoft.com/office/drawing/2014/main" id="{9F9D143D-0C93-41E0-B06B-884EEA2579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4" y="2301944"/>
            <a:ext cx="6587654" cy="1208112"/>
          </a:xfrm>
        </p:spPr>
        <p:txBody>
          <a:bodyPr anchor="t" anchorCtr="0"/>
          <a:lstStyle>
            <a:lvl1pPr>
              <a:lnSpc>
                <a:spcPct val="95000"/>
              </a:lnSpc>
              <a:defRPr sz="2721"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1905" b="0" cap="none" baseline="0">
                <a:solidFill>
                  <a:schemeClr val="tx1">
                    <a:lumMod val="75000"/>
                    <a:lumOff val="25000"/>
                  </a:schemeClr>
                </a:solidFill>
                <a:latin typeface="+mj-lt"/>
              </a:defRPr>
            </a:lvl1pPr>
          </a:lstStyle>
          <a:p>
            <a:pPr lvl="0"/>
            <a:r>
              <a:rPr lang="en-AU"/>
              <a:t>Click to add sub-title</a:t>
            </a:r>
          </a:p>
        </p:txBody>
      </p:sp>
      <p:pic>
        <p:nvPicPr>
          <p:cNvPr id="2" name="Picture Placeholder 5">
            <a:extLst>
              <a:ext uri="{FF2B5EF4-FFF2-40B4-BE49-F238E27FC236}">
                <a16:creationId xmlns:a16="http://schemas.microsoft.com/office/drawing/2014/main" id="{1A808DDE-6E58-055B-77EC-B46FC8AE0FF7}"/>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7612879" y="0"/>
            <a:ext cx="4577311" cy="6043046"/>
          </a:xfrm>
          <a:prstGeom prst="rect">
            <a:avLst/>
          </a:prstGeom>
        </p:spPr>
      </p:pic>
    </p:spTree>
    <p:extLst>
      <p:ext uri="{BB962C8B-B14F-4D97-AF65-F5344CB8AC3E}">
        <p14:creationId xmlns:p14="http://schemas.microsoft.com/office/powerpoint/2010/main" val="194929183"/>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04">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B5AA02-F620-7588-361E-E624A8A5309C}"/>
              </a:ext>
              <a:ext uri="{C183D7F6-B498-43B3-948B-1728B52AA6E4}">
                <adec:decorative xmlns:adec="http://schemas.microsoft.com/office/drawing/2017/decorative" val="1"/>
              </a:ext>
            </a:extLst>
          </p:cNvPr>
          <p:cNvSpPr/>
          <p:nvPr userDrawn="1"/>
        </p:nvSpPr>
        <p:spPr>
          <a:xfrm>
            <a:off x="7615469" y="0"/>
            <a:ext cx="4576531" cy="6043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29"/>
          </a:p>
        </p:txBody>
      </p:sp>
      <p:pic>
        <p:nvPicPr>
          <p:cNvPr id="6" name="Graphic 5" descr="Ashurst logo">
            <a:extLst>
              <a:ext uri="{FF2B5EF4-FFF2-40B4-BE49-F238E27FC236}">
                <a16:creationId xmlns:a16="http://schemas.microsoft.com/office/drawing/2014/main" id="{9DB8469D-0E97-44BA-A8A2-5351694E7F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4" y="2301944"/>
            <a:ext cx="6587654" cy="1208112"/>
          </a:xfrm>
        </p:spPr>
        <p:txBody>
          <a:bodyPr anchor="t" anchorCtr="0"/>
          <a:lstStyle>
            <a:lvl1pPr>
              <a:lnSpc>
                <a:spcPct val="95000"/>
              </a:lnSpc>
              <a:defRPr sz="2721"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1905" b="0" cap="none" baseline="0">
                <a:solidFill>
                  <a:schemeClr val="tx1">
                    <a:lumMod val="75000"/>
                    <a:lumOff val="25000"/>
                  </a:schemeClr>
                </a:solidFill>
                <a:latin typeface="+mj-lt"/>
              </a:defRPr>
            </a:lvl1pPr>
          </a:lstStyle>
          <a:p>
            <a:pPr lvl="0"/>
            <a:r>
              <a:rPr lang="en-AU"/>
              <a:t>Click to add sub-title</a:t>
            </a:r>
          </a:p>
        </p:txBody>
      </p:sp>
    </p:spTree>
    <p:extLst>
      <p:ext uri="{BB962C8B-B14F-4D97-AF65-F5344CB8AC3E}">
        <p14:creationId xmlns:p14="http://schemas.microsoft.com/office/powerpoint/2010/main" val="4241249454"/>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05">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A624BC-C785-AD8D-2D38-66D200BBE3E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337" y="1315"/>
            <a:ext cx="12185663" cy="6854795"/>
          </a:xfrm>
          <a:prstGeom prst="rect">
            <a:avLst/>
          </a:prstGeom>
        </p:spPr>
      </p:pic>
      <p:pic>
        <p:nvPicPr>
          <p:cNvPr id="6" name="Graphic 5" descr="Ashurst logo">
            <a:extLst>
              <a:ext uri="{FF2B5EF4-FFF2-40B4-BE49-F238E27FC236}">
                <a16:creationId xmlns:a16="http://schemas.microsoft.com/office/drawing/2014/main" id="{91A24FCB-C87F-49C4-A660-D7E691F5544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5" y="2301944"/>
            <a:ext cx="6147990" cy="1208112"/>
          </a:xfrm>
        </p:spPr>
        <p:txBody>
          <a:bodyPr anchor="t" anchorCtr="0"/>
          <a:lstStyle>
            <a:lvl1pPr>
              <a:lnSpc>
                <a:spcPct val="95000"/>
              </a:lnSpc>
              <a:defRPr sz="2721" b="0">
                <a:solidFill>
                  <a:schemeClr val="bg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2" y="3510265"/>
            <a:ext cx="6147990" cy="685685"/>
          </a:xfrm>
        </p:spPr>
        <p:txBody>
          <a:bodyPr>
            <a:noAutofit/>
          </a:bodyPr>
          <a:lstStyle>
            <a:lvl1pPr marL="0" indent="0">
              <a:lnSpc>
                <a:spcPct val="100000"/>
              </a:lnSpc>
              <a:spcBef>
                <a:spcPct val="0"/>
              </a:spcBef>
              <a:spcAft>
                <a:spcPct val="0"/>
              </a:spcAft>
              <a:buNone/>
              <a:defRPr sz="1905"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683214615"/>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 06">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3A6AB4-0E49-31CE-D973-93B9402E331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600" y="1439"/>
            <a:ext cx="12188802" cy="6856561"/>
          </a:xfrm>
          <a:prstGeom prst="rect">
            <a:avLst/>
          </a:prstGeom>
        </p:spPr>
      </p:pic>
      <p:pic>
        <p:nvPicPr>
          <p:cNvPr id="6" name="Graphic 5" descr="Ashurst logo">
            <a:extLst>
              <a:ext uri="{FF2B5EF4-FFF2-40B4-BE49-F238E27FC236}">
                <a16:creationId xmlns:a16="http://schemas.microsoft.com/office/drawing/2014/main" id="{4D2597BA-2C4E-4E79-A6FE-818AEE72DFB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70935" y="682187"/>
            <a:ext cx="1726618" cy="341547"/>
          </a:xfrm>
          <a:prstGeom prst="rect">
            <a:avLst/>
          </a:prstGeom>
        </p:spPr>
      </p:pic>
      <p:sp>
        <p:nvSpPr>
          <p:cNvPr id="25" name="Title 24"/>
          <p:cNvSpPr>
            <a:spLocks noGrp="1"/>
          </p:cNvSpPr>
          <p:nvPr userDrawn="1">
            <p:ph type="title" hasCustomPrompt="1"/>
          </p:nvPr>
        </p:nvSpPr>
        <p:spPr>
          <a:xfrm>
            <a:off x="675255" y="2301944"/>
            <a:ext cx="4740776" cy="1208112"/>
          </a:xfrm>
        </p:spPr>
        <p:txBody>
          <a:bodyPr anchor="t" anchorCtr="0"/>
          <a:lstStyle>
            <a:lvl1pPr>
              <a:lnSpc>
                <a:spcPct val="95000"/>
              </a:lnSpc>
              <a:defRPr sz="2721"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4740776" cy="685685"/>
          </a:xfrm>
        </p:spPr>
        <p:txBody>
          <a:bodyPr>
            <a:noAutofit/>
          </a:bodyPr>
          <a:lstStyle>
            <a:lvl1pPr marL="0" indent="0">
              <a:lnSpc>
                <a:spcPct val="100000"/>
              </a:lnSpc>
              <a:spcBef>
                <a:spcPct val="0"/>
              </a:spcBef>
              <a:spcAft>
                <a:spcPct val="0"/>
              </a:spcAft>
              <a:buNone/>
              <a:defRPr sz="1905"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3500203977"/>
      </p:ext>
    </p:extLst>
  </p:cSld>
  <p:clrMapOvr>
    <a:masterClrMapping/>
  </p:clrMapOvr>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9"/>
            <a:ext cx="5322840" cy="1012214"/>
          </a:xfrm>
        </p:spPr>
        <p:txBody>
          <a:bodyPr/>
          <a:lstStyle/>
          <a:p>
            <a:r>
              <a:rPr lang="en-US"/>
              <a:t>Click to edit Master title style</a:t>
            </a:r>
            <a:endParaRPr lang="en-GB"/>
          </a:p>
        </p:txBody>
      </p:sp>
      <p:sp>
        <p:nvSpPr>
          <p:cNvPr id="10" name="Table Placeholder 9">
            <a:extLst>
              <a:ext uri="{FF2B5EF4-FFF2-40B4-BE49-F238E27FC236}">
                <a16:creationId xmlns:a16="http://schemas.microsoft.com/office/drawing/2014/main" id="{8906E147-08BA-96F4-4F9B-BC6466DFA3C5}"/>
              </a:ext>
            </a:extLst>
          </p:cNvPr>
          <p:cNvSpPr>
            <a:spLocks noGrp="1"/>
          </p:cNvSpPr>
          <p:nvPr>
            <p:ph type="tbl" sz="quarter" idx="25"/>
          </p:nvPr>
        </p:nvSpPr>
        <p:spPr>
          <a:xfrm>
            <a:off x="675253" y="1697582"/>
            <a:ext cx="4927994" cy="3307333"/>
          </a:xfrm>
        </p:spPr>
        <p:txBody>
          <a:bodyPr/>
          <a:lstStyle>
            <a:lvl1pPr>
              <a:defRPr sz="1905"/>
            </a:lvl1pPr>
          </a:lstStyle>
          <a:p>
            <a:r>
              <a:rPr lang="en-US"/>
              <a:t>Click icon to add table</a:t>
            </a:r>
            <a:endParaRPr lang="en-GB"/>
          </a:p>
        </p:txBody>
      </p:sp>
      <p:sp>
        <p:nvSpPr>
          <p:cNvPr id="8" name="Text Placeholder 7">
            <a:extLst>
              <a:ext uri="{FF2B5EF4-FFF2-40B4-BE49-F238E27FC236}">
                <a16:creationId xmlns:a16="http://schemas.microsoft.com/office/drawing/2014/main" id="{B67DD523-486F-3260-8738-68B3DB2AA1F9}"/>
              </a:ext>
            </a:extLst>
          </p:cNvPr>
          <p:cNvSpPr>
            <a:spLocks noGrp="1"/>
          </p:cNvSpPr>
          <p:nvPr>
            <p:ph type="body" idx="24"/>
          </p:nvPr>
        </p:nvSpPr>
        <p:spPr>
          <a:xfrm>
            <a:off x="675253" y="5004916"/>
            <a:ext cx="5322841" cy="1167716"/>
          </a:xfrm>
        </p:spPr>
        <p:txBody>
          <a:bodyPr anchor="b" anchorCtr="0"/>
          <a:lstStyle>
            <a:lvl1pPr>
              <a:lnSpc>
                <a:spcPct val="100000"/>
              </a:lnSpc>
              <a:spcAft>
                <a:spcPts val="204"/>
              </a:spcAft>
              <a:defRPr sz="443"/>
            </a:lvl1pPr>
            <a:lvl2pPr>
              <a:spcAft>
                <a:spcPts val="340"/>
              </a:spcAft>
              <a:defRPr sz="443"/>
            </a:lvl2pPr>
            <a:lvl3pPr>
              <a:spcAft>
                <a:spcPts val="340"/>
              </a:spcAft>
              <a:defRPr sz="443"/>
            </a:lvl3pPr>
            <a:lvl4pPr>
              <a:spcAft>
                <a:spcPts val="340"/>
              </a:spcAft>
              <a:defRPr sz="443"/>
            </a:lvl4pPr>
            <a:lvl5pPr>
              <a:spcAft>
                <a:spcPts val="340"/>
              </a:spcAft>
              <a:defRPr sz="443"/>
            </a:lvl5pPr>
          </a:lstStyle>
          <a:p>
            <a:pPr lvl="0"/>
            <a:r>
              <a:rPr lang="en-US"/>
              <a:t>Click to edit Master text styles</a:t>
            </a:r>
          </a:p>
        </p:txBody>
      </p:sp>
      <p:sp>
        <p:nvSpPr>
          <p:cNvPr id="4" name="Picture Placeholder 3">
            <a:extLst>
              <a:ext uri="{FF2B5EF4-FFF2-40B4-BE49-F238E27FC236}">
                <a16:creationId xmlns:a16="http://schemas.microsoft.com/office/drawing/2014/main" id="{EFE80997-EB53-E830-E72D-CBADA70A1C00}"/>
              </a:ext>
            </a:extLst>
          </p:cNvPr>
          <p:cNvSpPr>
            <a:spLocks noGrp="1"/>
          </p:cNvSpPr>
          <p:nvPr>
            <p:ph type="pic" sz="quarter" idx="23"/>
          </p:nvPr>
        </p:nvSpPr>
        <p:spPr>
          <a:xfrm>
            <a:off x="6193905" y="0"/>
            <a:ext cx="5322840" cy="6172632"/>
          </a:xfrm>
        </p:spPr>
        <p:txBody>
          <a:bodyPr/>
          <a:lstStyle/>
          <a:p>
            <a:r>
              <a:rPr lang="en-US"/>
              <a:t>Click icon to add picture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41628499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Agenda 2">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9"/>
            <a:ext cx="5322840" cy="1012214"/>
          </a:xfrm>
        </p:spPr>
        <p:txBody>
          <a:bodyPr/>
          <a:lstStyle/>
          <a:p>
            <a:r>
              <a:rPr lang="en-US"/>
              <a:t>Click to edit Master title style</a:t>
            </a:r>
            <a:endParaRPr lang="en-GB"/>
          </a:p>
        </p:txBody>
      </p:sp>
      <p:sp>
        <p:nvSpPr>
          <p:cNvPr id="10" name="Table Placeholder 9">
            <a:extLst>
              <a:ext uri="{FF2B5EF4-FFF2-40B4-BE49-F238E27FC236}">
                <a16:creationId xmlns:a16="http://schemas.microsoft.com/office/drawing/2014/main" id="{8906E147-08BA-96F4-4F9B-BC6466DFA3C5}"/>
              </a:ext>
            </a:extLst>
          </p:cNvPr>
          <p:cNvSpPr>
            <a:spLocks noGrp="1"/>
          </p:cNvSpPr>
          <p:nvPr>
            <p:ph type="tbl" sz="quarter" idx="25"/>
          </p:nvPr>
        </p:nvSpPr>
        <p:spPr>
          <a:xfrm>
            <a:off x="675255" y="1697582"/>
            <a:ext cx="5322838" cy="4475050"/>
          </a:xfrm>
        </p:spPr>
        <p:txBody>
          <a:bodyPr/>
          <a:lstStyle>
            <a:lvl1pPr>
              <a:defRPr sz="1905"/>
            </a:lvl1pPr>
          </a:lstStyle>
          <a:p>
            <a:r>
              <a:rPr lang="en-US"/>
              <a:t>Click icon to add table</a:t>
            </a:r>
            <a:endParaRPr lang="en-GB"/>
          </a:p>
        </p:txBody>
      </p:sp>
      <p:sp>
        <p:nvSpPr>
          <p:cNvPr id="16" name="Picture Placeholder 14">
            <a:extLst>
              <a:ext uri="{FF2B5EF4-FFF2-40B4-BE49-F238E27FC236}">
                <a16:creationId xmlns:a16="http://schemas.microsoft.com/office/drawing/2014/main" id="{9B6AF05B-D104-FC1F-FF0A-9AEC026A43F7}"/>
              </a:ext>
            </a:extLst>
          </p:cNvPr>
          <p:cNvSpPr>
            <a:spLocks noGrp="1"/>
          </p:cNvSpPr>
          <p:nvPr>
            <p:ph type="pic" sz="quarter" idx="26" hasCustomPrompt="1"/>
          </p:nvPr>
        </p:nvSpPr>
        <p:spPr>
          <a:xfrm>
            <a:off x="7570328" y="1697583"/>
            <a:ext cx="979499" cy="1170597"/>
          </a:xfrm>
        </p:spPr>
        <p:txBody>
          <a:bodyPr/>
          <a:lstStyle>
            <a:lvl1pPr>
              <a:defRPr sz="1224"/>
            </a:lvl1pPr>
          </a:lstStyle>
          <a:p>
            <a:r>
              <a:rPr lang="en-US"/>
              <a:t>Select from Staff Photos</a:t>
            </a:r>
            <a:endParaRPr lang="en-AU"/>
          </a:p>
        </p:txBody>
      </p:sp>
      <p:sp>
        <p:nvSpPr>
          <p:cNvPr id="19" name="Text Placeholder 17">
            <a:extLst>
              <a:ext uri="{FF2B5EF4-FFF2-40B4-BE49-F238E27FC236}">
                <a16:creationId xmlns:a16="http://schemas.microsoft.com/office/drawing/2014/main" id="{0F30C360-F63E-8673-8589-7710A6E339F4}"/>
              </a:ext>
            </a:extLst>
          </p:cNvPr>
          <p:cNvSpPr>
            <a:spLocks noGrp="1"/>
          </p:cNvSpPr>
          <p:nvPr>
            <p:ph type="body" sz="quarter" idx="27" hasCustomPrompt="1"/>
          </p:nvPr>
        </p:nvSpPr>
        <p:spPr>
          <a:xfrm>
            <a:off x="8753821" y="1697582"/>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15" name="Text Placeholder 17">
            <a:extLst>
              <a:ext uri="{FF2B5EF4-FFF2-40B4-BE49-F238E27FC236}">
                <a16:creationId xmlns:a16="http://schemas.microsoft.com/office/drawing/2014/main" id="{9C2E8656-9CA2-405B-9B89-3D93F0FE15F0}"/>
              </a:ext>
            </a:extLst>
          </p:cNvPr>
          <p:cNvSpPr>
            <a:spLocks noGrp="1"/>
          </p:cNvSpPr>
          <p:nvPr>
            <p:ph type="body" sz="quarter" idx="35" hasCustomPrompt="1"/>
          </p:nvPr>
        </p:nvSpPr>
        <p:spPr>
          <a:xfrm>
            <a:off x="8753821" y="2152632"/>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17" name="Text Placeholder 17">
            <a:extLst>
              <a:ext uri="{FF2B5EF4-FFF2-40B4-BE49-F238E27FC236}">
                <a16:creationId xmlns:a16="http://schemas.microsoft.com/office/drawing/2014/main" id="{A3F57516-39D8-47A3-BE18-9D3B5C3744C3}"/>
              </a:ext>
            </a:extLst>
          </p:cNvPr>
          <p:cNvSpPr>
            <a:spLocks noGrp="1"/>
          </p:cNvSpPr>
          <p:nvPr>
            <p:ph type="body" sz="quarter" idx="36" hasCustomPrompt="1"/>
          </p:nvPr>
        </p:nvSpPr>
        <p:spPr>
          <a:xfrm>
            <a:off x="8753820" y="2626597"/>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22" name="Picture Placeholder 14">
            <a:extLst>
              <a:ext uri="{FF2B5EF4-FFF2-40B4-BE49-F238E27FC236}">
                <a16:creationId xmlns:a16="http://schemas.microsoft.com/office/drawing/2014/main" id="{3C45AE02-9B26-7530-F2FE-F668DA16A49D}"/>
              </a:ext>
            </a:extLst>
          </p:cNvPr>
          <p:cNvSpPr>
            <a:spLocks noGrp="1"/>
          </p:cNvSpPr>
          <p:nvPr>
            <p:ph type="pic" sz="quarter" idx="28" hasCustomPrompt="1"/>
          </p:nvPr>
        </p:nvSpPr>
        <p:spPr>
          <a:xfrm>
            <a:off x="7570328" y="3103911"/>
            <a:ext cx="979499" cy="1170597"/>
          </a:xfrm>
        </p:spPr>
        <p:txBody>
          <a:bodyPr/>
          <a:lstStyle>
            <a:lvl1pPr>
              <a:defRPr sz="1224"/>
            </a:lvl1pPr>
          </a:lstStyle>
          <a:p>
            <a:r>
              <a:rPr lang="en-US"/>
              <a:t>Select from Staff Photos</a:t>
            </a:r>
            <a:endParaRPr lang="en-AU"/>
          </a:p>
        </p:txBody>
      </p:sp>
      <p:sp>
        <p:nvSpPr>
          <p:cNvPr id="20" name="Text Placeholder 17">
            <a:extLst>
              <a:ext uri="{FF2B5EF4-FFF2-40B4-BE49-F238E27FC236}">
                <a16:creationId xmlns:a16="http://schemas.microsoft.com/office/drawing/2014/main" id="{E5652786-1D49-4D7D-837F-5251E520C78A}"/>
              </a:ext>
            </a:extLst>
          </p:cNvPr>
          <p:cNvSpPr>
            <a:spLocks noGrp="1"/>
          </p:cNvSpPr>
          <p:nvPr>
            <p:ph type="body" sz="quarter" idx="37" hasCustomPrompt="1"/>
          </p:nvPr>
        </p:nvSpPr>
        <p:spPr>
          <a:xfrm>
            <a:off x="8753820" y="3103909"/>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21" name="Text Placeholder 17">
            <a:extLst>
              <a:ext uri="{FF2B5EF4-FFF2-40B4-BE49-F238E27FC236}">
                <a16:creationId xmlns:a16="http://schemas.microsoft.com/office/drawing/2014/main" id="{A761FF5A-D5D8-46E7-9C1C-83D473894D41}"/>
              </a:ext>
            </a:extLst>
          </p:cNvPr>
          <p:cNvSpPr>
            <a:spLocks noGrp="1"/>
          </p:cNvSpPr>
          <p:nvPr>
            <p:ph type="body" sz="quarter" idx="38" hasCustomPrompt="1"/>
          </p:nvPr>
        </p:nvSpPr>
        <p:spPr>
          <a:xfrm>
            <a:off x="8753820" y="3558960"/>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26" name="Text Placeholder 17">
            <a:extLst>
              <a:ext uri="{FF2B5EF4-FFF2-40B4-BE49-F238E27FC236}">
                <a16:creationId xmlns:a16="http://schemas.microsoft.com/office/drawing/2014/main" id="{35AC1043-8CE1-4DB7-B9C0-5291BC5F6C79}"/>
              </a:ext>
            </a:extLst>
          </p:cNvPr>
          <p:cNvSpPr>
            <a:spLocks noGrp="1"/>
          </p:cNvSpPr>
          <p:nvPr>
            <p:ph type="body" sz="quarter" idx="39" hasCustomPrompt="1"/>
          </p:nvPr>
        </p:nvSpPr>
        <p:spPr>
          <a:xfrm>
            <a:off x="8753818" y="4032924"/>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24" name="Picture Placeholder 14">
            <a:extLst>
              <a:ext uri="{FF2B5EF4-FFF2-40B4-BE49-F238E27FC236}">
                <a16:creationId xmlns:a16="http://schemas.microsoft.com/office/drawing/2014/main" id="{38911F95-9D37-4D5E-7F05-22D7C89246F7}"/>
              </a:ext>
            </a:extLst>
          </p:cNvPr>
          <p:cNvSpPr>
            <a:spLocks noGrp="1"/>
          </p:cNvSpPr>
          <p:nvPr>
            <p:ph type="pic" sz="quarter" idx="30" hasCustomPrompt="1"/>
          </p:nvPr>
        </p:nvSpPr>
        <p:spPr>
          <a:xfrm>
            <a:off x="7570328" y="4510238"/>
            <a:ext cx="979499" cy="1170597"/>
          </a:xfrm>
        </p:spPr>
        <p:txBody>
          <a:bodyPr/>
          <a:lstStyle>
            <a:lvl1pPr>
              <a:defRPr sz="1224"/>
            </a:lvl1pPr>
          </a:lstStyle>
          <a:p>
            <a:r>
              <a:rPr lang="en-US"/>
              <a:t>Select from Staff Photos</a:t>
            </a:r>
            <a:endParaRPr lang="en-AU"/>
          </a:p>
        </p:txBody>
      </p:sp>
      <p:sp>
        <p:nvSpPr>
          <p:cNvPr id="27" name="Text Placeholder 17">
            <a:extLst>
              <a:ext uri="{FF2B5EF4-FFF2-40B4-BE49-F238E27FC236}">
                <a16:creationId xmlns:a16="http://schemas.microsoft.com/office/drawing/2014/main" id="{B0A00106-9E49-4294-87E5-19CDE41DE0E6}"/>
              </a:ext>
            </a:extLst>
          </p:cNvPr>
          <p:cNvSpPr>
            <a:spLocks noGrp="1"/>
          </p:cNvSpPr>
          <p:nvPr>
            <p:ph type="body" sz="quarter" idx="40" hasCustomPrompt="1"/>
          </p:nvPr>
        </p:nvSpPr>
        <p:spPr>
          <a:xfrm>
            <a:off x="8753818" y="4510237"/>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28" name="Text Placeholder 17">
            <a:extLst>
              <a:ext uri="{FF2B5EF4-FFF2-40B4-BE49-F238E27FC236}">
                <a16:creationId xmlns:a16="http://schemas.microsoft.com/office/drawing/2014/main" id="{82D7542B-DFBA-42D5-BA72-E0E85D5B0BB8}"/>
              </a:ext>
            </a:extLst>
          </p:cNvPr>
          <p:cNvSpPr>
            <a:spLocks noGrp="1"/>
          </p:cNvSpPr>
          <p:nvPr>
            <p:ph type="body" sz="quarter" idx="41" hasCustomPrompt="1"/>
          </p:nvPr>
        </p:nvSpPr>
        <p:spPr>
          <a:xfrm>
            <a:off x="8753818" y="4965287"/>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29" name="Text Placeholder 17">
            <a:extLst>
              <a:ext uri="{FF2B5EF4-FFF2-40B4-BE49-F238E27FC236}">
                <a16:creationId xmlns:a16="http://schemas.microsoft.com/office/drawing/2014/main" id="{57BB666F-384C-48D1-86B1-85DB783DB204}"/>
              </a:ext>
            </a:extLst>
          </p:cNvPr>
          <p:cNvSpPr>
            <a:spLocks noGrp="1"/>
          </p:cNvSpPr>
          <p:nvPr>
            <p:ph type="body" sz="quarter" idx="42" hasCustomPrompt="1"/>
          </p:nvPr>
        </p:nvSpPr>
        <p:spPr>
          <a:xfrm>
            <a:off x="8753817" y="5439252"/>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1244323669"/>
      </p:ext>
    </p:extLst>
  </p:cSld>
  <p:clrMapOvr>
    <a:masterClrMapping/>
  </p:clrMapOvr>
  <p:extLst>
    <p:ext uri="{DCECCB84-F9BA-43D5-87BE-67443E8EF086}">
      <p15:sldGuideLst xmlns:p15="http://schemas.microsoft.com/office/powerpoint/2012/main">
        <p15:guide id="1" pos="3176">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 0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3" y="685685"/>
            <a:ext cx="5322841" cy="996042"/>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3" y="1697582"/>
            <a:ext cx="5322841" cy="2384081"/>
          </a:xfrm>
        </p:spPr>
        <p:txBody>
          <a:bodyPr/>
          <a:lstStyle>
            <a:lvl1pPr>
              <a:defRPr sz="1361"/>
            </a:lvl1pPr>
            <a:lvl2pPr>
              <a:defRPr sz="1361"/>
            </a:lvl2pPr>
            <a:lvl3pPr>
              <a:defRPr sz="1361"/>
            </a:lvl3pPr>
            <a:lvl4pPr>
              <a:defRPr sz="1361"/>
            </a:lvl4pPr>
            <a:lvl5pPr>
              <a:defRPr sz="136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hasCustomPrompt="1"/>
          </p:nvPr>
        </p:nvSpPr>
        <p:spPr>
          <a:xfrm>
            <a:off x="675255" y="4084617"/>
            <a:ext cx="796659" cy="944223"/>
          </a:xfrm>
          <a:solidFill>
            <a:schemeClr val="bg2"/>
          </a:solidFill>
        </p:spPr>
        <p:txBody>
          <a:bodyPr/>
          <a:lstStyle>
            <a:lvl1pPr>
              <a:defRPr sz="952"/>
            </a:lvl1pPr>
          </a:lstStyle>
          <a:p>
            <a:r>
              <a:rPr lang="en-US"/>
              <a:t>Select from Staff Photos</a:t>
            </a:r>
            <a:endParaRPr lang="en-AU"/>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hasCustomPrompt="1"/>
          </p:nvPr>
        </p:nvSpPr>
        <p:spPr>
          <a:xfrm>
            <a:off x="1667727" y="4081663"/>
            <a:ext cx="4330369" cy="291560"/>
          </a:xfrm>
        </p:spPr>
        <p:txBody>
          <a:bodyPr/>
          <a:lstStyle>
            <a:lvl1pPr>
              <a:lnSpc>
                <a:spcPct val="114000"/>
              </a:lnSpc>
              <a:spcAft>
                <a:spcPct val="0"/>
              </a:spcAft>
              <a:defRPr sz="1361" b="1"/>
            </a:lvl1pPr>
            <a:lvl2pPr marL="2160" indent="0">
              <a:lnSpc>
                <a:spcPct val="114000"/>
              </a:lnSpc>
              <a:spcAft>
                <a:spcPct val="0"/>
              </a:spcAft>
              <a:buNone/>
              <a:defRPr sz="1361"/>
            </a:lvl2pPr>
          </a:lstStyle>
          <a:p>
            <a:pPr lvl="0"/>
            <a:r>
              <a:rPr lang="en-US"/>
              <a:t>Name Surname</a:t>
            </a:r>
          </a:p>
        </p:txBody>
      </p:sp>
      <p:sp>
        <p:nvSpPr>
          <p:cNvPr id="16" name="Text Placeholder 8">
            <a:extLst>
              <a:ext uri="{FF2B5EF4-FFF2-40B4-BE49-F238E27FC236}">
                <a16:creationId xmlns:a16="http://schemas.microsoft.com/office/drawing/2014/main" id="{23F79485-2F7D-41E7-BB8D-66608BD32299}"/>
              </a:ext>
            </a:extLst>
          </p:cNvPr>
          <p:cNvSpPr>
            <a:spLocks noGrp="1"/>
          </p:cNvSpPr>
          <p:nvPr>
            <p:ph type="body" sz="quarter" idx="28" hasCustomPrompt="1"/>
          </p:nvPr>
        </p:nvSpPr>
        <p:spPr>
          <a:xfrm>
            <a:off x="1667725" y="4371615"/>
            <a:ext cx="4330369" cy="291560"/>
          </a:xfrm>
        </p:spPr>
        <p:txBody>
          <a:bodyPr/>
          <a:lstStyle>
            <a:lvl1pPr>
              <a:lnSpc>
                <a:spcPct val="114000"/>
              </a:lnSpc>
              <a:spcAft>
                <a:spcPct val="0"/>
              </a:spcAft>
              <a:defRPr sz="1361" b="0"/>
            </a:lvl1pPr>
            <a:lvl2pPr marL="2160" indent="0">
              <a:lnSpc>
                <a:spcPct val="114000"/>
              </a:lnSpc>
              <a:spcAft>
                <a:spcPct val="0"/>
              </a:spcAft>
              <a:buNone/>
              <a:defRPr sz="1361"/>
            </a:lvl2pPr>
          </a:lstStyle>
          <a:p>
            <a:pPr lvl="0"/>
            <a:r>
              <a:rPr lang="en-US"/>
              <a:t>Job title</a:t>
            </a:r>
          </a:p>
        </p:txBody>
      </p:sp>
      <p:sp>
        <p:nvSpPr>
          <p:cNvPr id="17" name="Text Placeholder 8">
            <a:extLst>
              <a:ext uri="{FF2B5EF4-FFF2-40B4-BE49-F238E27FC236}">
                <a16:creationId xmlns:a16="http://schemas.microsoft.com/office/drawing/2014/main" id="{D121B7A6-D52A-4DD8-AF35-B8E7EE6D540C}"/>
              </a:ext>
            </a:extLst>
          </p:cNvPr>
          <p:cNvSpPr>
            <a:spLocks noGrp="1"/>
          </p:cNvSpPr>
          <p:nvPr>
            <p:ph type="body" sz="quarter" idx="29" hasCustomPrompt="1"/>
          </p:nvPr>
        </p:nvSpPr>
        <p:spPr>
          <a:xfrm>
            <a:off x="1667908" y="4680515"/>
            <a:ext cx="4330369" cy="291560"/>
          </a:xfrm>
        </p:spPr>
        <p:txBody>
          <a:bodyPr/>
          <a:lstStyle>
            <a:lvl1pPr>
              <a:lnSpc>
                <a:spcPct val="114000"/>
              </a:lnSpc>
              <a:spcAft>
                <a:spcPct val="0"/>
              </a:spcAft>
              <a:defRPr sz="1361" b="0"/>
            </a:lvl1pPr>
            <a:lvl2pPr marL="2160" indent="0">
              <a:lnSpc>
                <a:spcPct val="114000"/>
              </a:lnSpc>
              <a:spcAft>
                <a:spcPct val="0"/>
              </a:spcAft>
              <a:buNone/>
              <a:defRPr sz="1361"/>
            </a:lvl2pPr>
          </a:lstStyle>
          <a:p>
            <a:pPr lvl="0"/>
            <a:r>
              <a:rPr lang="en-US"/>
              <a:t>Division</a:t>
            </a:r>
          </a:p>
        </p:txBody>
      </p:sp>
      <p:sp>
        <p:nvSpPr>
          <p:cNvPr id="14" name="Picture Placeholder 11">
            <a:extLst>
              <a:ext uri="{FF2B5EF4-FFF2-40B4-BE49-F238E27FC236}">
                <a16:creationId xmlns:a16="http://schemas.microsoft.com/office/drawing/2014/main" id="{B15045FF-4FD1-2D42-314D-048654F1204E}"/>
              </a:ext>
            </a:extLst>
          </p:cNvPr>
          <p:cNvSpPr>
            <a:spLocks noGrp="1"/>
          </p:cNvSpPr>
          <p:nvPr>
            <p:ph type="pic" sz="quarter" idx="26" hasCustomPrompt="1"/>
          </p:nvPr>
        </p:nvSpPr>
        <p:spPr>
          <a:xfrm>
            <a:off x="675255" y="5215190"/>
            <a:ext cx="796659" cy="957442"/>
          </a:xfrm>
          <a:solidFill>
            <a:schemeClr val="bg2"/>
          </a:solidFill>
        </p:spPr>
        <p:txBody>
          <a:bodyPr/>
          <a:lstStyle>
            <a:lvl1pPr>
              <a:defRPr sz="952"/>
            </a:lvl1pPr>
          </a:lstStyle>
          <a:p>
            <a:r>
              <a:rPr lang="en-US"/>
              <a:t>Select from Staff Photos</a:t>
            </a:r>
            <a:endParaRPr lang="en-AU"/>
          </a:p>
        </p:txBody>
      </p:sp>
      <p:sp>
        <p:nvSpPr>
          <p:cNvPr id="18" name="Text Placeholder 8">
            <a:extLst>
              <a:ext uri="{FF2B5EF4-FFF2-40B4-BE49-F238E27FC236}">
                <a16:creationId xmlns:a16="http://schemas.microsoft.com/office/drawing/2014/main" id="{B6C1F3AD-D190-416A-BC2A-3E038D79EEFD}"/>
              </a:ext>
            </a:extLst>
          </p:cNvPr>
          <p:cNvSpPr>
            <a:spLocks noGrp="1"/>
          </p:cNvSpPr>
          <p:nvPr>
            <p:ph type="body" sz="quarter" idx="30" hasCustomPrompt="1"/>
          </p:nvPr>
        </p:nvSpPr>
        <p:spPr>
          <a:xfrm>
            <a:off x="1667727" y="5212235"/>
            <a:ext cx="4330369" cy="291560"/>
          </a:xfrm>
        </p:spPr>
        <p:txBody>
          <a:bodyPr/>
          <a:lstStyle>
            <a:lvl1pPr>
              <a:lnSpc>
                <a:spcPct val="114000"/>
              </a:lnSpc>
              <a:spcAft>
                <a:spcPct val="0"/>
              </a:spcAft>
              <a:defRPr sz="1361" b="1"/>
            </a:lvl1pPr>
            <a:lvl2pPr marL="2160" indent="0">
              <a:lnSpc>
                <a:spcPct val="114000"/>
              </a:lnSpc>
              <a:spcAft>
                <a:spcPct val="0"/>
              </a:spcAft>
              <a:buNone/>
              <a:defRPr sz="1361"/>
            </a:lvl2pPr>
          </a:lstStyle>
          <a:p>
            <a:pPr lvl="0"/>
            <a:r>
              <a:rPr lang="en-US"/>
              <a:t>Name Surname</a:t>
            </a:r>
          </a:p>
        </p:txBody>
      </p:sp>
      <p:sp>
        <p:nvSpPr>
          <p:cNvPr id="19" name="Text Placeholder 8">
            <a:extLst>
              <a:ext uri="{FF2B5EF4-FFF2-40B4-BE49-F238E27FC236}">
                <a16:creationId xmlns:a16="http://schemas.microsoft.com/office/drawing/2014/main" id="{2EB5C69B-98ED-4E5F-9149-D12F3CF20F69}"/>
              </a:ext>
            </a:extLst>
          </p:cNvPr>
          <p:cNvSpPr>
            <a:spLocks noGrp="1"/>
          </p:cNvSpPr>
          <p:nvPr>
            <p:ph type="body" sz="quarter" idx="31" hasCustomPrompt="1"/>
          </p:nvPr>
        </p:nvSpPr>
        <p:spPr>
          <a:xfrm>
            <a:off x="1667725" y="5502187"/>
            <a:ext cx="4330369" cy="291560"/>
          </a:xfrm>
        </p:spPr>
        <p:txBody>
          <a:bodyPr/>
          <a:lstStyle>
            <a:lvl1pPr>
              <a:lnSpc>
                <a:spcPct val="114000"/>
              </a:lnSpc>
              <a:spcAft>
                <a:spcPct val="0"/>
              </a:spcAft>
              <a:defRPr sz="1361" b="0"/>
            </a:lvl1pPr>
            <a:lvl2pPr marL="2160" indent="0">
              <a:lnSpc>
                <a:spcPct val="114000"/>
              </a:lnSpc>
              <a:spcAft>
                <a:spcPct val="0"/>
              </a:spcAft>
              <a:buNone/>
              <a:defRPr sz="1361"/>
            </a:lvl2pPr>
          </a:lstStyle>
          <a:p>
            <a:pPr lvl="0"/>
            <a:r>
              <a:rPr lang="en-US"/>
              <a:t>Job title</a:t>
            </a:r>
          </a:p>
        </p:txBody>
      </p:sp>
      <p:sp>
        <p:nvSpPr>
          <p:cNvPr id="20" name="Text Placeholder 8">
            <a:extLst>
              <a:ext uri="{FF2B5EF4-FFF2-40B4-BE49-F238E27FC236}">
                <a16:creationId xmlns:a16="http://schemas.microsoft.com/office/drawing/2014/main" id="{49E46D00-E523-43B0-99D1-FB4B60A7D730}"/>
              </a:ext>
            </a:extLst>
          </p:cNvPr>
          <p:cNvSpPr>
            <a:spLocks noGrp="1"/>
          </p:cNvSpPr>
          <p:nvPr>
            <p:ph type="body" sz="quarter" idx="32" hasCustomPrompt="1"/>
          </p:nvPr>
        </p:nvSpPr>
        <p:spPr>
          <a:xfrm>
            <a:off x="1667908" y="5811087"/>
            <a:ext cx="4330369" cy="291560"/>
          </a:xfrm>
        </p:spPr>
        <p:txBody>
          <a:bodyPr/>
          <a:lstStyle>
            <a:lvl1pPr>
              <a:lnSpc>
                <a:spcPct val="114000"/>
              </a:lnSpc>
              <a:spcAft>
                <a:spcPct val="0"/>
              </a:spcAft>
              <a:defRPr sz="1361" b="0"/>
            </a:lvl1pPr>
            <a:lvl2pPr marL="2160" indent="0">
              <a:lnSpc>
                <a:spcPct val="114000"/>
              </a:lnSpc>
              <a:spcAft>
                <a:spcPct val="0"/>
              </a:spcAft>
              <a:buNone/>
              <a:defRPr sz="1361"/>
            </a:lvl2pPr>
          </a:lstStyle>
          <a:p>
            <a:pPr lvl="0"/>
            <a:r>
              <a:rPr lang="en-US"/>
              <a:t>Division</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7" y="0"/>
            <a:ext cx="5996283"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0383513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 0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7"/>
            <a:ext cx="5322841" cy="1012215"/>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4"/>
            <a:ext cx="5322841" cy="1124124"/>
          </a:xfrm>
        </p:spPr>
        <p:txBody>
          <a:bodyPr/>
          <a:lstStyle>
            <a:lvl1pPr>
              <a:defRPr sz="1361" b="1"/>
            </a:lvl1pPr>
            <a:lvl2pPr>
              <a:defRPr sz="1361"/>
            </a:lvl2pPr>
            <a:lvl3pPr>
              <a:defRPr sz="1361"/>
            </a:lvl3pPr>
            <a:lvl4pPr>
              <a:defRPr sz="1361"/>
            </a:lvl4pPr>
            <a:lvl5pPr marL="362845" indent="0">
              <a:buNone/>
              <a:defRPr sz="1361"/>
            </a:lvl5pPr>
          </a:lstStyle>
          <a:p>
            <a:pPr lvl="0"/>
            <a:r>
              <a:rPr lang="en-US"/>
              <a:t>Click to edit Master text styles</a:t>
            </a:r>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p:nvPr>
        </p:nvSpPr>
        <p:spPr>
          <a:xfrm>
            <a:off x="680735" y="2906002"/>
            <a:ext cx="2574594" cy="1242439"/>
          </a:xfrm>
          <a:solidFill>
            <a:schemeClr val="bg2"/>
          </a:solidFill>
        </p:spPr>
        <p:txBody>
          <a:bodyPr/>
          <a:lstStyle/>
          <a:p>
            <a:r>
              <a:rPr lang="en-US"/>
              <a:t>Click icon to add picture</a:t>
            </a:r>
            <a:endParaRPr lang="en-GB"/>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p:nvPr>
        </p:nvSpPr>
        <p:spPr>
          <a:xfrm>
            <a:off x="675254" y="4332881"/>
            <a:ext cx="2580074" cy="1242439"/>
          </a:xfrm>
        </p:spPr>
        <p:txBody>
          <a:bodyPr/>
          <a:lstStyle>
            <a:lvl1pPr>
              <a:lnSpc>
                <a:spcPct val="125000"/>
              </a:lnSpc>
              <a:spcAft>
                <a:spcPct val="0"/>
              </a:spcAft>
              <a:defRPr sz="1361" b="0"/>
            </a:lvl1pPr>
            <a:lvl2pPr marL="2160" indent="0">
              <a:lnSpc>
                <a:spcPct val="114000"/>
              </a:lnSpc>
              <a:spcAft>
                <a:spcPct val="0"/>
              </a:spcAft>
              <a:buNone/>
              <a:defRPr/>
            </a:lvl2pPr>
          </a:lstStyle>
          <a:p>
            <a:pPr lvl="0"/>
            <a:r>
              <a:rPr lang="en-US"/>
              <a:t>Click to edit Master text styles</a:t>
            </a:r>
          </a:p>
        </p:txBody>
      </p:sp>
      <p:sp>
        <p:nvSpPr>
          <p:cNvPr id="4" name="Picture Placeholder 11">
            <a:extLst>
              <a:ext uri="{FF2B5EF4-FFF2-40B4-BE49-F238E27FC236}">
                <a16:creationId xmlns:a16="http://schemas.microsoft.com/office/drawing/2014/main" id="{22E949CA-DB30-774C-B3F9-97B1DCF3D783}"/>
              </a:ext>
            </a:extLst>
          </p:cNvPr>
          <p:cNvSpPr>
            <a:spLocks noGrp="1"/>
          </p:cNvSpPr>
          <p:nvPr>
            <p:ph type="pic" sz="quarter" idx="26"/>
          </p:nvPr>
        </p:nvSpPr>
        <p:spPr>
          <a:xfrm>
            <a:off x="3446175" y="2906002"/>
            <a:ext cx="2551921" cy="1242439"/>
          </a:xfrm>
          <a:solidFill>
            <a:schemeClr val="bg2"/>
          </a:solidFill>
        </p:spPr>
        <p:txBody>
          <a:bodyPr/>
          <a:lstStyle/>
          <a:p>
            <a:r>
              <a:rPr lang="en-US"/>
              <a:t>Click icon to add picture</a:t>
            </a:r>
            <a:endParaRPr lang="en-GB"/>
          </a:p>
        </p:txBody>
      </p:sp>
      <p:sp>
        <p:nvSpPr>
          <p:cNvPr id="3" name="Text Placeholder 8">
            <a:extLst>
              <a:ext uri="{FF2B5EF4-FFF2-40B4-BE49-F238E27FC236}">
                <a16:creationId xmlns:a16="http://schemas.microsoft.com/office/drawing/2014/main" id="{645B1FFC-42DD-841C-CBC5-19D7F46D76E4}"/>
              </a:ext>
            </a:extLst>
          </p:cNvPr>
          <p:cNvSpPr>
            <a:spLocks noGrp="1"/>
          </p:cNvSpPr>
          <p:nvPr>
            <p:ph type="body" sz="quarter" idx="25"/>
          </p:nvPr>
        </p:nvSpPr>
        <p:spPr>
          <a:xfrm>
            <a:off x="3451137" y="4332881"/>
            <a:ext cx="2546958" cy="1242439"/>
          </a:xfrm>
        </p:spPr>
        <p:txBody>
          <a:bodyPr/>
          <a:lstStyle>
            <a:lvl1pPr>
              <a:lnSpc>
                <a:spcPct val="125000"/>
              </a:lnSpc>
              <a:spcAft>
                <a:spcPct val="0"/>
              </a:spcAft>
              <a:defRPr sz="1361" b="0"/>
            </a:lvl1pPr>
            <a:lvl2pPr marL="2160" indent="0">
              <a:lnSpc>
                <a:spcPct val="114000"/>
              </a:lnSpc>
              <a:spcAft>
                <a:spcPct val="0"/>
              </a:spcAft>
              <a:buNone/>
              <a:defRPr/>
            </a:lvl2pPr>
          </a:lstStyle>
          <a:p>
            <a:pPr lvl="0"/>
            <a:r>
              <a:rPr lang="en-US"/>
              <a:t>Click to edit Master text styles</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88943" y="0"/>
            <a:ext cx="6001247" cy="6163406"/>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6775735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 0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4910" y="685369"/>
            <a:ext cx="5323189"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5322841" cy="17991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hasCustomPrompt="1"/>
          </p:nvPr>
        </p:nvSpPr>
        <p:spPr>
          <a:xfrm>
            <a:off x="675255" y="3622460"/>
            <a:ext cx="328361" cy="261214"/>
          </a:xfrm>
          <a:noFill/>
        </p:spPr>
        <p:txBody>
          <a:bodyPr/>
          <a:lstStyle>
            <a:lvl1pPr>
              <a:lnSpc>
                <a:spcPct val="90000"/>
              </a:lnSpc>
              <a:spcAft>
                <a:spcPct val="0"/>
              </a:spcAft>
              <a:defRPr sz="408"/>
            </a:lvl1pPr>
          </a:lstStyle>
          <a:p>
            <a:r>
              <a:rPr lang="en-US"/>
              <a:t>Select from Ashurst &gt; Icons</a:t>
            </a:r>
            <a:endParaRPr lang="en-GB"/>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p:nvPr>
        </p:nvSpPr>
        <p:spPr>
          <a:xfrm>
            <a:off x="675257" y="4440630"/>
            <a:ext cx="1171939" cy="1728156"/>
          </a:xfrm>
        </p:spPr>
        <p:txBody>
          <a:bodyPr/>
          <a:lstStyle>
            <a:lvl1pPr>
              <a:lnSpc>
                <a:spcPct val="100000"/>
              </a:lnSpc>
              <a:spcAft>
                <a:spcPct val="0"/>
              </a:spcAft>
              <a:defRPr b="0"/>
            </a:lvl1pPr>
            <a:lvl2pPr marL="2160" indent="0">
              <a:lnSpc>
                <a:spcPct val="114000"/>
              </a:lnSpc>
              <a:spcAft>
                <a:spcPct val="0"/>
              </a:spcAft>
              <a:buNone/>
              <a:defRPr/>
            </a:lvl2pPr>
          </a:lstStyle>
          <a:p>
            <a:pPr lvl="0"/>
            <a:r>
              <a:rPr lang="en-US"/>
              <a:t>Click to edit Master text styles</a:t>
            </a:r>
          </a:p>
        </p:txBody>
      </p:sp>
      <p:sp>
        <p:nvSpPr>
          <p:cNvPr id="10" name="Picture Placeholder 11">
            <a:extLst>
              <a:ext uri="{FF2B5EF4-FFF2-40B4-BE49-F238E27FC236}">
                <a16:creationId xmlns:a16="http://schemas.microsoft.com/office/drawing/2014/main" id="{89C925BD-D4F5-DE3E-4BF0-BEF9F42BB60D}"/>
              </a:ext>
            </a:extLst>
          </p:cNvPr>
          <p:cNvSpPr>
            <a:spLocks noGrp="1"/>
          </p:cNvSpPr>
          <p:nvPr>
            <p:ph type="pic" sz="quarter" idx="26" hasCustomPrompt="1"/>
          </p:nvPr>
        </p:nvSpPr>
        <p:spPr>
          <a:xfrm>
            <a:off x="2050273" y="3622460"/>
            <a:ext cx="328361" cy="261214"/>
          </a:xfrm>
          <a:noFill/>
        </p:spPr>
        <p:txBody>
          <a:bodyPr/>
          <a:lstStyle>
            <a:lvl1pPr>
              <a:lnSpc>
                <a:spcPct val="90000"/>
              </a:lnSpc>
              <a:spcAft>
                <a:spcPct val="0"/>
              </a:spcAft>
              <a:defRPr sz="408"/>
            </a:lvl1pPr>
          </a:lstStyle>
          <a:p>
            <a:r>
              <a:rPr lang="en-US"/>
              <a:t>Select from Ashurst &gt; Icons</a:t>
            </a:r>
            <a:endParaRPr lang="en-GB"/>
          </a:p>
        </p:txBody>
      </p:sp>
      <p:sp>
        <p:nvSpPr>
          <p:cNvPr id="8" name="Text Placeholder 8">
            <a:extLst>
              <a:ext uri="{FF2B5EF4-FFF2-40B4-BE49-F238E27FC236}">
                <a16:creationId xmlns:a16="http://schemas.microsoft.com/office/drawing/2014/main" id="{0844E811-D11F-1999-3E83-F0D3AD29170A}"/>
              </a:ext>
            </a:extLst>
          </p:cNvPr>
          <p:cNvSpPr>
            <a:spLocks noGrp="1"/>
          </p:cNvSpPr>
          <p:nvPr>
            <p:ph type="body" sz="quarter" idx="25"/>
          </p:nvPr>
        </p:nvSpPr>
        <p:spPr>
          <a:xfrm>
            <a:off x="2050273" y="4440630"/>
            <a:ext cx="1197786" cy="1728156"/>
          </a:xfrm>
        </p:spPr>
        <p:txBody>
          <a:bodyPr/>
          <a:lstStyle>
            <a:lvl1pPr>
              <a:lnSpc>
                <a:spcPct val="100000"/>
              </a:lnSpc>
              <a:spcAft>
                <a:spcPct val="0"/>
              </a:spcAft>
              <a:defRPr b="0"/>
            </a:lvl1pPr>
            <a:lvl2pPr marL="2160" indent="0">
              <a:lnSpc>
                <a:spcPct val="114000"/>
              </a:lnSpc>
              <a:spcAft>
                <a:spcPct val="0"/>
              </a:spcAft>
              <a:buNone/>
              <a:defRPr/>
            </a:lvl2pPr>
          </a:lstStyle>
          <a:p>
            <a:pPr lvl="0"/>
            <a:r>
              <a:rPr lang="en-US"/>
              <a:t>Click to edit Master text styles</a:t>
            </a:r>
          </a:p>
        </p:txBody>
      </p:sp>
      <p:sp>
        <p:nvSpPr>
          <p:cNvPr id="14" name="Picture Placeholder 11">
            <a:extLst>
              <a:ext uri="{FF2B5EF4-FFF2-40B4-BE49-F238E27FC236}">
                <a16:creationId xmlns:a16="http://schemas.microsoft.com/office/drawing/2014/main" id="{5EB59978-A00B-999B-36D2-CDE7A751FC85}"/>
              </a:ext>
            </a:extLst>
          </p:cNvPr>
          <p:cNvSpPr>
            <a:spLocks noGrp="1"/>
          </p:cNvSpPr>
          <p:nvPr>
            <p:ph type="pic" sz="quarter" idx="28" hasCustomPrompt="1"/>
          </p:nvPr>
        </p:nvSpPr>
        <p:spPr>
          <a:xfrm>
            <a:off x="3451138" y="3622460"/>
            <a:ext cx="328361" cy="261214"/>
          </a:xfrm>
          <a:noFill/>
        </p:spPr>
        <p:txBody>
          <a:bodyPr/>
          <a:lstStyle>
            <a:lvl1pPr>
              <a:lnSpc>
                <a:spcPct val="90000"/>
              </a:lnSpc>
              <a:spcAft>
                <a:spcPct val="0"/>
              </a:spcAft>
              <a:defRPr sz="408"/>
            </a:lvl1pPr>
          </a:lstStyle>
          <a:p>
            <a:r>
              <a:rPr lang="en-US"/>
              <a:t>Select from Ashurst &gt; Icons</a:t>
            </a:r>
            <a:endParaRPr lang="en-GB"/>
          </a:p>
        </p:txBody>
      </p:sp>
      <p:sp>
        <p:nvSpPr>
          <p:cNvPr id="13" name="Text Placeholder 8">
            <a:extLst>
              <a:ext uri="{FF2B5EF4-FFF2-40B4-BE49-F238E27FC236}">
                <a16:creationId xmlns:a16="http://schemas.microsoft.com/office/drawing/2014/main" id="{DE18FF18-57A3-7DB6-2DA0-262EE4319FD3}"/>
              </a:ext>
            </a:extLst>
          </p:cNvPr>
          <p:cNvSpPr>
            <a:spLocks noGrp="1"/>
          </p:cNvSpPr>
          <p:nvPr>
            <p:ph type="body" sz="quarter" idx="27"/>
          </p:nvPr>
        </p:nvSpPr>
        <p:spPr>
          <a:xfrm>
            <a:off x="3451136" y="4440630"/>
            <a:ext cx="1171941" cy="1728156"/>
          </a:xfrm>
        </p:spPr>
        <p:txBody>
          <a:bodyPr/>
          <a:lstStyle>
            <a:lvl1pPr>
              <a:lnSpc>
                <a:spcPct val="100000"/>
              </a:lnSpc>
              <a:spcAft>
                <a:spcPct val="0"/>
              </a:spcAft>
              <a:defRPr b="0"/>
            </a:lvl1pPr>
            <a:lvl2pPr marL="2160" indent="0">
              <a:lnSpc>
                <a:spcPct val="114000"/>
              </a:lnSpc>
              <a:spcAft>
                <a:spcPct val="0"/>
              </a:spcAft>
              <a:buNone/>
              <a:defRPr/>
            </a:lvl2pPr>
          </a:lstStyle>
          <a:p>
            <a:pPr lvl="0"/>
            <a:r>
              <a:rPr lang="en-US"/>
              <a:t>Click to edit Master text styles</a:t>
            </a:r>
          </a:p>
        </p:txBody>
      </p:sp>
      <p:sp>
        <p:nvSpPr>
          <p:cNvPr id="16" name="Picture Placeholder 11">
            <a:extLst>
              <a:ext uri="{FF2B5EF4-FFF2-40B4-BE49-F238E27FC236}">
                <a16:creationId xmlns:a16="http://schemas.microsoft.com/office/drawing/2014/main" id="{3E53540A-1C05-E00C-2C44-CFB69F01524B}"/>
              </a:ext>
            </a:extLst>
          </p:cNvPr>
          <p:cNvSpPr>
            <a:spLocks noGrp="1"/>
          </p:cNvSpPr>
          <p:nvPr>
            <p:ph type="pic" sz="quarter" idx="30" hasCustomPrompt="1"/>
          </p:nvPr>
        </p:nvSpPr>
        <p:spPr>
          <a:xfrm>
            <a:off x="4818882" y="3622460"/>
            <a:ext cx="328361" cy="261214"/>
          </a:xfrm>
          <a:noFill/>
        </p:spPr>
        <p:txBody>
          <a:bodyPr/>
          <a:lstStyle>
            <a:lvl1pPr>
              <a:lnSpc>
                <a:spcPct val="90000"/>
              </a:lnSpc>
              <a:spcAft>
                <a:spcPct val="0"/>
              </a:spcAft>
              <a:defRPr sz="408"/>
            </a:lvl1pPr>
          </a:lstStyle>
          <a:p>
            <a:r>
              <a:rPr lang="en-US"/>
              <a:t>Select from Ashurst &gt; Icons</a:t>
            </a:r>
            <a:endParaRPr lang="en-GB"/>
          </a:p>
        </p:txBody>
      </p:sp>
      <p:sp>
        <p:nvSpPr>
          <p:cNvPr id="15" name="Text Placeholder 8">
            <a:extLst>
              <a:ext uri="{FF2B5EF4-FFF2-40B4-BE49-F238E27FC236}">
                <a16:creationId xmlns:a16="http://schemas.microsoft.com/office/drawing/2014/main" id="{C0DDF7B0-2C9E-5F8A-0532-A76BD8A7C97B}"/>
              </a:ext>
            </a:extLst>
          </p:cNvPr>
          <p:cNvSpPr>
            <a:spLocks noGrp="1"/>
          </p:cNvSpPr>
          <p:nvPr>
            <p:ph type="body" sz="quarter" idx="29"/>
          </p:nvPr>
        </p:nvSpPr>
        <p:spPr>
          <a:xfrm>
            <a:off x="4818882" y="4440630"/>
            <a:ext cx="1179213" cy="1728156"/>
          </a:xfrm>
        </p:spPr>
        <p:txBody>
          <a:bodyPr/>
          <a:lstStyle>
            <a:lvl1pPr>
              <a:lnSpc>
                <a:spcPct val="100000"/>
              </a:lnSpc>
              <a:spcAft>
                <a:spcPct val="0"/>
              </a:spcAft>
              <a:defRPr b="0"/>
            </a:lvl1pPr>
            <a:lvl2pPr marL="2160" indent="0">
              <a:lnSpc>
                <a:spcPct val="114000"/>
              </a:lnSpc>
              <a:spcAft>
                <a:spcPct val="0"/>
              </a:spcAft>
              <a:buNone/>
              <a:defRPr/>
            </a:lvl2pPr>
          </a:lstStyle>
          <a:p>
            <a:pPr lvl="0"/>
            <a:r>
              <a:rPr lang="en-US"/>
              <a:t>Click to edit Master text styles</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5" y="685368"/>
            <a:ext cx="5996285" cy="5483417"/>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921111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 0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5322841"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5322841" cy="4475050"/>
          </a:xfrm>
        </p:spPr>
        <p:txBody>
          <a:bodyPr/>
          <a:lstStyle>
            <a:lvl1pPr>
              <a:lnSpc>
                <a:spcPct val="100000"/>
              </a:lnSpc>
              <a:defRPr sz="1633">
                <a:latin typeface="+mj-lt"/>
              </a:defRPr>
            </a:lvl1pPr>
            <a:lvl2pPr marL="2160" indent="0">
              <a:buNone/>
              <a:defRPr/>
            </a:lvl2pPr>
            <a:lvl3pPr marL="120948" indent="-118789">
              <a:buFont typeface="Arial" panose="020B0604020202020204" pitchFamily="34" charset="0"/>
              <a:buChar char="•"/>
              <a:defRPr/>
            </a:lvl3pPr>
            <a:lvl4pPr marL="241897" indent="-120948">
              <a:buFont typeface="System Font Regular"/>
              <a:buChar char="–"/>
              <a:defRPr/>
            </a:lvl4pPr>
            <a:lvl5pPr marL="362845" indent="-120948">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7566009" y="685368"/>
            <a:ext cx="4624181" cy="5487264"/>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5568785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x4 Image and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10712780" cy="1012214"/>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5255" y="1697582"/>
            <a:ext cx="8065610" cy="671997"/>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4" name="Picture Placeholder 3">
            <a:extLst>
              <a:ext uri="{FF2B5EF4-FFF2-40B4-BE49-F238E27FC236}">
                <a16:creationId xmlns:a16="http://schemas.microsoft.com/office/drawing/2014/main" id="{4EB09B0E-D751-0170-56B7-32BE028A2EEC}"/>
              </a:ext>
            </a:extLst>
          </p:cNvPr>
          <p:cNvSpPr>
            <a:spLocks noGrp="1"/>
          </p:cNvSpPr>
          <p:nvPr>
            <p:ph type="pic" sz="quarter" idx="22"/>
          </p:nvPr>
        </p:nvSpPr>
        <p:spPr>
          <a:xfrm>
            <a:off x="675254" y="2906002"/>
            <a:ext cx="2580074" cy="1483044"/>
          </a:xfrm>
          <a:solidFill>
            <a:schemeClr val="bg2"/>
          </a:solidFill>
        </p:spPr>
        <p:txBody>
          <a:bodyPr/>
          <a:lstStyle/>
          <a:p>
            <a:r>
              <a:rPr lang="en-US"/>
              <a:t>Click icon to add picture</a:t>
            </a:r>
            <a:endParaRPr lang="en-GB"/>
          </a:p>
        </p:txBody>
      </p:sp>
      <p:sp>
        <p:nvSpPr>
          <p:cNvPr id="10" name="Table Placeholder 9">
            <a:extLst>
              <a:ext uri="{FF2B5EF4-FFF2-40B4-BE49-F238E27FC236}">
                <a16:creationId xmlns:a16="http://schemas.microsoft.com/office/drawing/2014/main" id="{320D3999-B770-2CD1-47A4-A7066C1CEAFD}"/>
              </a:ext>
            </a:extLst>
          </p:cNvPr>
          <p:cNvSpPr>
            <a:spLocks noGrp="1"/>
          </p:cNvSpPr>
          <p:nvPr>
            <p:ph type="tbl" sz="quarter" idx="23"/>
          </p:nvPr>
        </p:nvSpPr>
        <p:spPr>
          <a:xfrm>
            <a:off x="675254" y="4620215"/>
            <a:ext cx="2577845" cy="1677423"/>
          </a:xfrm>
        </p:spPr>
        <p:txBody>
          <a:bodyPr/>
          <a:lstStyle/>
          <a:p>
            <a:r>
              <a:rPr lang="en-US"/>
              <a:t>Click icon to add table</a:t>
            </a:r>
            <a:endParaRPr lang="en-GB"/>
          </a:p>
        </p:txBody>
      </p:sp>
      <p:sp>
        <p:nvSpPr>
          <p:cNvPr id="13" name="Picture Placeholder 3">
            <a:extLst>
              <a:ext uri="{FF2B5EF4-FFF2-40B4-BE49-F238E27FC236}">
                <a16:creationId xmlns:a16="http://schemas.microsoft.com/office/drawing/2014/main" id="{98171ABE-7D40-6B7C-957D-47F7C603B89C}"/>
              </a:ext>
            </a:extLst>
          </p:cNvPr>
          <p:cNvSpPr>
            <a:spLocks noGrp="1"/>
          </p:cNvSpPr>
          <p:nvPr>
            <p:ph type="pic" sz="quarter" idx="24"/>
          </p:nvPr>
        </p:nvSpPr>
        <p:spPr>
          <a:xfrm>
            <a:off x="3451136" y="2906002"/>
            <a:ext cx="2556510" cy="1483044"/>
          </a:xfrm>
          <a:solidFill>
            <a:schemeClr val="bg2"/>
          </a:solidFill>
        </p:spPr>
        <p:txBody>
          <a:bodyPr/>
          <a:lstStyle/>
          <a:p>
            <a:r>
              <a:rPr lang="en-US"/>
              <a:t>Click icon to add picture</a:t>
            </a:r>
            <a:endParaRPr lang="en-GB"/>
          </a:p>
        </p:txBody>
      </p:sp>
      <p:sp>
        <p:nvSpPr>
          <p:cNvPr id="14" name="Table Placeholder 9">
            <a:extLst>
              <a:ext uri="{FF2B5EF4-FFF2-40B4-BE49-F238E27FC236}">
                <a16:creationId xmlns:a16="http://schemas.microsoft.com/office/drawing/2014/main" id="{11741D1F-D94F-7F2D-CC1E-839A65937E84}"/>
              </a:ext>
            </a:extLst>
          </p:cNvPr>
          <p:cNvSpPr>
            <a:spLocks noGrp="1"/>
          </p:cNvSpPr>
          <p:nvPr>
            <p:ph type="tbl" sz="quarter" idx="25"/>
          </p:nvPr>
        </p:nvSpPr>
        <p:spPr>
          <a:xfrm>
            <a:off x="3451137" y="4620215"/>
            <a:ext cx="2556510" cy="1677423"/>
          </a:xfrm>
        </p:spPr>
        <p:txBody>
          <a:bodyPr/>
          <a:lstStyle/>
          <a:p>
            <a:r>
              <a:rPr lang="en-US"/>
              <a:t>Click icon to add table</a:t>
            </a:r>
            <a:endParaRPr lang="en-GB"/>
          </a:p>
        </p:txBody>
      </p:sp>
      <p:sp>
        <p:nvSpPr>
          <p:cNvPr id="15" name="Picture Placeholder 3">
            <a:extLst>
              <a:ext uri="{FF2B5EF4-FFF2-40B4-BE49-F238E27FC236}">
                <a16:creationId xmlns:a16="http://schemas.microsoft.com/office/drawing/2014/main" id="{4DE482B7-C123-3538-F98F-92664A8B7A2A}"/>
              </a:ext>
            </a:extLst>
          </p:cNvPr>
          <p:cNvSpPr>
            <a:spLocks noGrp="1"/>
          </p:cNvSpPr>
          <p:nvPr>
            <p:ph type="pic" sz="quarter" idx="26"/>
          </p:nvPr>
        </p:nvSpPr>
        <p:spPr>
          <a:xfrm>
            <a:off x="6203455" y="2906002"/>
            <a:ext cx="2537409" cy="1483044"/>
          </a:xfrm>
          <a:solidFill>
            <a:schemeClr val="bg2"/>
          </a:solidFill>
        </p:spPr>
        <p:txBody>
          <a:bodyPr/>
          <a:lstStyle/>
          <a:p>
            <a:r>
              <a:rPr lang="en-US"/>
              <a:t>Click icon to add picture</a:t>
            </a:r>
            <a:endParaRPr lang="en-GB"/>
          </a:p>
        </p:txBody>
      </p:sp>
      <p:sp>
        <p:nvSpPr>
          <p:cNvPr id="16" name="Table Placeholder 9">
            <a:extLst>
              <a:ext uri="{FF2B5EF4-FFF2-40B4-BE49-F238E27FC236}">
                <a16:creationId xmlns:a16="http://schemas.microsoft.com/office/drawing/2014/main" id="{14AD91B2-2928-56D2-3646-4C1D276B4676}"/>
              </a:ext>
            </a:extLst>
          </p:cNvPr>
          <p:cNvSpPr>
            <a:spLocks noGrp="1"/>
          </p:cNvSpPr>
          <p:nvPr>
            <p:ph type="tbl" sz="quarter" idx="27"/>
          </p:nvPr>
        </p:nvSpPr>
        <p:spPr>
          <a:xfrm>
            <a:off x="6205687" y="4620215"/>
            <a:ext cx="2556511" cy="1677423"/>
          </a:xfrm>
        </p:spPr>
        <p:txBody>
          <a:bodyPr/>
          <a:lstStyle/>
          <a:p>
            <a:r>
              <a:rPr lang="en-US"/>
              <a:t>Click icon to add table</a:t>
            </a:r>
            <a:endParaRPr lang="en-GB"/>
          </a:p>
        </p:txBody>
      </p:sp>
      <p:sp>
        <p:nvSpPr>
          <p:cNvPr id="17" name="Picture Placeholder 3">
            <a:extLst>
              <a:ext uri="{FF2B5EF4-FFF2-40B4-BE49-F238E27FC236}">
                <a16:creationId xmlns:a16="http://schemas.microsoft.com/office/drawing/2014/main" id="{DAFA4FFE-ECFF-6D65-F075-96E84B4AD81D}"/>
              </a:ext>
            </a:extLst>
          </p:cNvPr>
          <p:cNvSpPr>
            <a:spLocks noGrp="1"/>
          </p:cNvSpPr>
          <p:nvPr>
            <p:ph type="pic" sz="quarter" idx="28"/>
          </p:nvPr>
        </p:nvSpPr>
        <p:spPr>
          <a:xfrm>
            <a:off x="8936674" y="2906002"/>
            <a:ext cx="2577845" cy="1483044"/>
          </a:xfrm>
          <a:solidFill>
            <a:schemeClr val="bg2"/>
          </a:solidFill>
        </p:spPr>
        <p:txBody>
          <a:bodyPr/>
          <a:lstStyle/>
          <a:p>
            <a:r>
              <a:rPr lang="en-US"/>
              <a:t>Click icon to add picture</a:t>
            </a:r>
            <a:endParaRPr lang="en-GB"/>
          </a:p>
        </p:txBody>
      </p:sp>
      <p:sp>
        <p:nvSpPr>
          <p:cNvPr id="18" name="Table Placeholder 9">
            <a:extLst>
              <a:ext uri="{FF2B5EF4-FFF2-40B4-BE49-F238E27FC236}">
                <a16:creationId xmlns:a16="http://schemas.microsoft.com/office/drawing/2014/main" id="{04BA1C80-3745-44C3-9098-D77EBFE189A1}"/>
              </a:ext>
            </a:extLst>
          </p:cNvPr>
          <p:cNvSpPr>
            <a:spLocks noGrp="1"/>
          </p:cNvSpPr>
          <p:nvPr>
            <p:ph type="tbl" sz="quarter" idx="29"/>
          </p:nvPr>
        </p:nvSpPr>
        <p:spPr>
          <a:xfrm>
            <a:off x="8938902" y="4620215"/>
            <a:ext cx="2577845" cy="1677423"/>
          </a:xfrm>
        </p:spPr>
        <p:txBody>
          <a:bodyPr/>
          <a:lstStyle/>
          <a:p>
            <a:r>
              <a:rPr lang="en-US"/>
              <a:t>Click icon to add table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8085489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Image 0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4" y="685369"/>
            <a:ext cx="2580074"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595" y="1697582"/>
            <a:ext cx="2579734" cy="2123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7" y="0"/>
            <a:ext cx="8739054"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3461990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Image 0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0159" y="685369"/>
            <a:ext cx="3958720"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593" y="1697582"/>
            <a:ext cx="3950398" cy="2123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4821802" y="0"/>
            <a:ext cx="7368389" cy="3540008"/>
          </a:xfrm>
        </p:spPr>
        <p:txBody>
          <a:bodyPr/>
          <a:lstStyle>
            <a:lvl1pPr marL="0" indent="0">
              <a:buFont typeface="Arial" panose="020B0604020202020204" pitchFamily="34" charset="0"/>
              <a:buNone/>
              <a:defRPr/>
            </a:lvl1pPr>
          </a:lstStyle>
          <a:p>
            <a:r>
              <a:rPr lang="en-US"/>
              <a:t>Click icon to add picture</a:t>
            </a:r>
            <a:endParaRPr lang="en-GB"/>
          </a:p>
        </p:txBody>
      </p:sp>
      <p:sp>
        <p:nvSpPr>
          <p:cNvPr id="8" name="Picture Placeholder 7">
            <a:extLst>
              <a:ext uri="{FF2B5EF4-FFF2-40B4-BE49-F238E27FC236}">
                <a16:creationId xmlns:a16="http://schemas.microsoft.com/office/drawing/2014/main" id="{17B68E1A-800A-1EBE-5003-107DCC1CC4E9}"/>
              </a:ext>
            </a:extLst>
          </p:cNvPr>
          <p:cNvSpPr>
            <a:spLocks noGrp="1"/>
          </p:cNvSpPr>
          <p:nvPr>
            <p:ph type="pic" sz="quarter" idx="25"/>
          </p:nvPr>
        </p:nvSpPr>
        <p:spPr>
          <a:xfrm>
            <a:off x="4821802" y="3791122"/>
            <a:ext cx="2546958" cy="2021548"/>
          </a:xfrm>
        </p:spPr>
        <p:txBody>
          <a:bodyPr/>
          <a:lstStyle/>
          <a:p>
            <a:r>
              <a:rPr lang="en-US"/>
              <a:t>Click icon to add picture</a:t>
            </a:r>
            <a:endParaRPr lang="en-GB"/>
          </a:p>
        </p:txBody>
      </p:sp>
      <p:sp>
        <p:nvSpPr>
          <p:cNvPr id="9" name="Picture Placeholder 7">
            <a:extLst>
              <a:ext uri="{FF2B5EF4-FFF2-40B4-BE49-F238E27FC236}">
                <a16:creationId xmlns:a16="http://schemas.microsoft.com/office/drawing/2014/main" id="{BEEB3A20-5CDF-31EC-9537-5BF2994ECD0A}"/>
              </a:ext>
            </a:extLst>
          </p:cNvPr>
          <p:cNvSpPr>
            <a:spLocks noGrp="1"/>
          </p:cNvSpPr>
          <p:nvPr>
            <p:ph type="pic" sz="quarter" idx="26"/>
          </p:nvPr>
        </p:nvSpPr>
        <p:spPr>
          <a:xfrm>
            <a:off x="7564571" y="3791122"/>
            <a:ext cx="3919062" cy="2021548"/>
          </a:xfrm>
        </p:spPr>
        <p:txBody>
          <a:body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6219277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0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260C-3714-4655-9B80-67F3218900E4}"/>
              </a:ext>
            </a:extLst>
          </p:cNvPr>
          <p:cNvSpPr>
            <a:spLocks noGrp="1"/>
          </p:cNvSpPr>
          <p:nvPr>
            <p:ph type="title"/>
          </p:nvPr>
        </p:nvSpPr>
        <p:spPr>
          <a:xfrm>
            <a:off x="675254" y="685686"/>
            <a:ext cx="2580074" cy="1039749"/>
          </a:xfrm>
        </p:spPr>
        <p:txBody>
          <a:bodyPr/>
          <a:lstStyle>
            <a:lvl1pPr>
              <a:lnSpc>
                <a:spcPct val="125000"/>
              </a:lnSpc>
              <a:defRPr sz="1361" b="1">
                <a:solidFill>
                  <a:schemeClr val="tx1">
                    <a:lumMod val="75000"/>
                    <a:lumOff val="25000"/>
                  </a:schemeClr>
                </a:solidFill>
                <a:latin typeface="+mn-lt"/>
              </a:defRPr>
            </a:lvl1pPr>
          </a:lstStyle>
          <a:p>
            <a:r>
              <a:rPr lang="en-US"/>
              <a:t>Click to edit Master title style</a:t>
            </a:r>
            <a:endParaRPr lang="en-AU"/>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4" y="1820763"/>
            <a:ext cx="2580074" cy="43518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8" y="685367"/>
            <a:ext cx="3919062" cy="5487265"/>
          </a:xfrm>
        </p:spPr>
        <p:txBody>
          <a:bodyPr/>
          <a:lstStyle>
            <a:lvl1pPr marL="0" indent="0">
              <a:buFont typeface="Arial" panose="020B0604020202020204" pitchFamily="34" charset="0"/>
              <a:buNone/>
              <a:defRPr/>
            </a:lvl1pPr>
          </a:lstStyle>
          <a:p>
            <a:r>
              <a:rPr lang="en-US"/>
              <a:t>Click icon to add picture</a:t>
            </a:r>
            <a:endParaRPr lang="en-GB"/>
          </a:p>
        </p:txBody>
      </p:sp>
      <p:sp>
        <p:nvSpPr>
          <p:cNvPr id="4" name="Picture Placeholder 6">
            <a:extLst>
              <a:ext uri="{FF2B5EF4-FFF2-40B4-BE49-F238E27FC236}">
                <a16:creationId xmlns:a16="http://schemas.microsoft.com/office/drawing/2014/main" id="{E25E6818-DE82-F1FB-F1D5-8415F97FBC00}"/>
              </a:ext>
            </a:extLst>
          </p:cNvPr>
          <p:cNvSpPr>
            <a:spLocks noGrp="1"/>
          </p:cNvSpPr>
          <p:nvPr>
            <p:ph type="pic" sz="quarter" idx="25"/>
          </p:nvPr>
        </p:nvSpPr>
        <p:spPr>
          <a:xfrm>
            <a:off x="7566009" y="685367"/>
            <a:ext cx="3950738" cy="5487265"/>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1881961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0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6F68-FE20-4E3D-8FC4-0D2A4CBD4B4E}"/>
              </a:ext>
            </a:extLst>
          </p:cNvPr>
          <p:cNvSpPr>
            <a:spLocks noGrp="1"/>
          </p:cNvSpPr>
          <p:nvPr>
            <p:ph type="title"/>
          </p:nvPr>
        </p:nvSpPr>
        <p:spPr>
          <a:xfrm>
            <a:off x="675854" y="4666827"/>
            <a:ext cx="5322241" cy="1338832"/>
          </a:xfrm>
        </p:spPr>
        <p:txBody>
          <a:bodyPr/>
          <a:lstStyle>
            <a:lvl1pPr>
              <a:lnSpc>
                <a:spcPct val="125000"/>
              </a:lnSpc>
              <a:spcAft>
                <a:spcPts val="680"/>
              </a:spcAft>
              <a:defRPr sz="1361">
                <a:solidFill>
                  <a:schemeClr val="tx1">
                    <a:lumMod val="75000"/>
                    <a:lumOff val="25000"/>
                  </a:schemeClr>
                </a:solidFill>
                <a:latin typeface="+mn-lt"/>
              </a:defRPr>
            </a:lvl1pPr>
          </a:lstStyle>
          <a:p>
            <a:r>
              <a:rPr lang="en-US"/>
              <a:t>Click to edit Master title style</a:t>
            </a:r>
            <a:endParaRPr lang="en-AU"/>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75255" y="0"/>
            <a:ext cx="11514936" cy="4419027"/>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4155042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0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1697582"/>
            <a:ext cx="3950738" cy="1773293"/>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3470875"/>
            <a:ext cx="3950738" cy="27017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5" y="0"/>
            <a:ext cx="5996286" cy="6043046"/>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4398086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06">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10841493" cy="2785506"/>
          </a:xfrm>
        </p:spPr>
        <p:txBody>
          <a:bodyPr/>
          <a:lstStyle>
            <a:lvl1pPr algn="r">
              <a:defRPr sz="2721"/>
            </a:lvl1p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4" y="3470874"/>
            <a:ext cx="2580074" cy="2701758"/>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9" y="3470874"/>
            <a:ext cx="8065608" cy="2701758"/>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1520726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pter Intr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4" y="686568"/>
            <a:ext cx="5322837" cy="946899"/>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4913" y="1638298"/>
            <a:ext cx="5322837" cy="522427"/>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4912" y="2906000"/>
            <a:ext cx="5323182" cy="32651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6">
            <a:extLst>
              <a:ext uri="{FF2B5EF4-FFF2-40B4-BE49-F238E27FC236}">
                <a16:creationId xmlns:a16="http://schemas.microsoft.com/office/drawing/2014/main" id="{D638063E-9227-C019-2101-4DFD94BFEF89}"/>
              </a:ext>
            </a:extLst>
          </p:cNvPr>
          <p:cNvSpPr>
            <a:spLocks noGrp="1"/>
          </p:cNvSpPr>
          <p:nvPr>
            <p:ph type="pic" sz="quarter" idx="22"/>
          </p:nvPr>
        </p:nvSpPr>
        <p:spPr>
          <a:xfrm>
            <a:off x="6193907" y="0"/>
            <a:ext cx="5996283"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0036901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and Quote 01">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5" y="0"/>
            <a:ext cx="5996285"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5322841"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5322841"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564605" y="1697582"/>
            <a:ext cx="4952141" cy="3572325"/>
          </a:xfrm>
        </p:spPr>
        <p:txBody>
          <a:bodyPr anchor="b" anchorCtr="0"/>
          <a:lstStyle>
            <a:lvl1pPr algn="r">
              <a:lnSpc>
                <a:spcPct val="100000"/>
              </a:lnSpc>
              <a:spcAft>
                <a:spcPts val="952"/>
              </a:spcAft>
              <a:defRPr sz="2041">
                <a:solidFill>
                  <a:schemeClr val="accent1"/>
                </a:solidFill>
                <a:latin typeface="+mj-lt"/>
              </a:defRPr>
            </a:lvl1pPr>
            <a:lvl2pPr marL="2160" indent="0" algn="r">
              <a:lnSpc>
                <a:spcPct val="100000"/>
              </a:lnSpc>
              <a:spcAft>
                <a:spcPts val="952"/>
              </a:spcAft>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2997855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mage  and Quote 02">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7" y="0"/>
            <a:ext cx="5996283" cy="6172633"/>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5322841"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1"/>
            <a:ext cx="5322841" cy="4475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564605" y="1697581"/>
            <a:ext cx="4952143" cy="3572327"/>
          </a:xfrm>
        </p:spPr>
        <p:txBody>
          <a:bodyPr anchor="t" anchorCtr="0"/>
          <a:lstStyle>
            <a:lvl1pPr algn="r">
              <a:lnSpc>
                <a:spcPct val="100000"/>
              </a:lnSpc>
              <a:spcAft>
                <a:spcPts val="952"/>
              </a:spcAft>
              <a:defRPr sz="2041">
                <a:solidFill>
                  <a:schemeClr val="accent1"/>
                </a:solidFill>
                <a:latin typeface="+mj-lt"/>
              </a:defRPr>
            </a:lvl1pPr>
            <a:lvl2pPr marL="2160" indent="0" algn="r">
              <a:lnSpc>
                <a:spcPct val="100000"/>
              </a:lnSpc>
              <a:spcAft>
                <a:spcPts val="952"/>
              </a:spcAft>
              <a:buNone/>
              <a:defRPr>
                <a:solidFill>
                  <a:schemeClr val="tx1">
                    <a:lumMod val="75000"/>
                    <a:lumOff val="25000"/>
                  </a:schemeClr>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934942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 Image and Quote 03">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1" y="2"/>
            <a:ext cx="12192000" cy="6858000"/>
          </a:xfrm>
          <a:noFill/>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3B1FE64B-44FB-4C81-84F3-822FECA8B4E0}"/>
              </a:ext>
            </a:extLst>
          </p:cNvPr>
          <p:cNvSpPr>
            <a:spLocks noGrp="1"/>
          </p:cNvSpPr>
          <p:nvPr>
            <p:ph type="title" hasCustomPrompt="1"/>
          </p:nvPr>
        </p:nvSpPr>
        <p:spPr>
          <a:xfrm>
            <a:off x="4820235" y="1645216"/>
            <a:ext cx="6696510" cy="3689641"/>
          </a:xfrm>
        </p:spPr>
        <p:txBody>
          <a:bodyPr anchor="b"/>
          <a:lstStyle>
            <a:lvl1pPr algn="r">
              <a:defRPr/>
            </a:lvl1pPr>
          </a:lstStyle>
          <a:p>
            <a:r>
              <a:rPr lang="en-AU"/>
              <a:t>“Image and quote layout.</a:t>
            </a:r>
            <a:br>
              <a:rPr lang="en-AU"/>
            </a:br>
            <a:r>
              <a:rPr lang="en-AU"/>
              <a:t>When choosing an image for this slide, it’s important to consider legibility. Images with large unobstructed areas of dark or light background, such as the one</a:t>
            </a:r>
            <a:br>
              <a:rPr lang="en-AU"/>
            </a:br>
            <a:r>
              <a:rPr lang="en-AU"/>
              <a:t>shown here, are ideal.”</a:t>
            </a:r>
          </a:p>
        </p:txBody>
      </p:sp>
      <p:sp>
        <p:nvSpPr>
          <p:cNvPr id="9" name="Text Placeholder 8">
            <a:extLst>
              <a:ext uri="{FF2B5EF4-FFF2-40B4-BE49-F238E27FC236}">
                <a16:creationId xmlns:a16="http://schemas.microsoft.com/office/drawing/2014/main" id="{529C3144-25F6-43FA-A72A-A85786F307CC}"/>
              </a:ext>
            </a:extLst>
          </p:cNvPr>
          <p:cNvSpPr>
            <a:spLocks noGrp="1"/>
          </p:cNvSpPr>
          <p:nvPr>
            <p:ph type="body" sz="quarter" idx="24" hasCustomPrompt="1"/>
          </p:nvPr>
        </p:nvSpPr>
        <p:spPr>
          <a:xfrm>
            <a:off x="4820235" y="5433413"/>
            <a:ext cx="6696510" cy="453552"/>
          </a:xfrm>
        </p:spPr>
        <p:txBody>
          <a:bodyPr/>
          <a:lstStyle>
            <a:lvl1pPr algn="r">
              <a:defRPr>
                <a:solidFill>
                  <a:schemeClr val="bg1"/>
                </a:solidFill>
              </a:defRPr>
            </a:lvl1pPr>
            <a:lvl2pPr marL="2160" indent="0">
              <a:buNone/>
              <a:defRPr/>
            </a:lvl2pPr>
          </a:lstStyle>
          <a:p>
            <a:pPr lvl="0"/>
            <a:r>
              <a:rPr lang="en-US"/>
              <a:t>Source</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31312058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 Image and Quote 04">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1" y="2"/>
            <a:ext cx="12192000" cy="6858000"/>
          </a:xfrm>
          <a:noFill/>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59347268-2D73-4349-B9CF-595E1CC2852B}"/>
              </a:ext>
            </a:extLst>
          </p:cNvPr>
          <p:cNvSpPr>
            <a:spLocks noGrp="1"/>
          </p:cNvSpPr>
          <p:nvPr>
            <p:ph type="title" hasCustomPrompt="1"/>
          </p:nvPr>
        </p:nvSpPr>
        <p:spPr>
          <a:xfrm>
            <a:off x="4625990" y="676828"/>
            <a:ext cx="6890755" cy="2528762"/>
          </a:xfrm>
        </p:spPr>
        <p:txBody>
          <a:bodyPr/>
          <a:lstStyle>
            <a:lvl1pPr algn="r">
              <a:defRPr/>
            </a:lvl1pPr>
          </a:lstStyle>
          <a:p>
            <a:r>
              <a:rPr lang="en-AU"/>
              <a:t>“Image and quote layout.</a:t>
            </a:r>
            <a:br>
              <a:rPr lang="en-AU"/>
            </a:br>
            <a:r>
              <a:rPr lang="en-AU"/>
              <a:t>When choosing an image for this slide, it’s important to consider legibility. Images with large unobstructed areas of dark or light background, such as the one shown here,</a:t>
            </a:r>
            <a:br>
              <a:rPr lang="en-AU"/>
            </a:br>
            <a:r>
              <a:rPr lang="en-AU"/>
              <a:t>are ideal.”</a:t>
            </a:r>
          </a:p>
        </p:txBody>
      </p:sp>
      <p:sp>
        <p:nvSpPr>
          <p:cNvPr id="10" name="Text Placeholder 9">
            <a:extLst>
              <a:ext uri="{FF2B5EF4-FFF2-40B4-BE49-F238E27FC236}">
                <a16:creationId xmlns:a16="http://schemas.microsoft.com/office/drawing/2014/main" id="{6B959141-82C9-4185-938E-E24733B305DF}"/>
              </a:ext>
            </a:extLst>
          </p:cNvPr>
          <p:cNvSpPr>
            <a:spLocks noGrp="1"/>
          </p:cNvSpPr>
          <p:nvPr>
            <p:ph type="body" sz="quarter" idx="25" hasCustomPrompt="1"/>
          </p:nvPr>
        </p:nvSpPr>
        <p:spPr>
          <a:xfrm>
            <a:off x="6476067" y="3284432"/>
            <a:ext cx="5040676" cy="363034"/>
          </a:xfrm>
        </p:spPr>
        <p:txBody>
          <a:bodyPr/>
          <a:lstStyle>
            <a:lvl1pPr algn="r">
              <a:defRPr>
                <a:solidFill>
                  <a:schemeClr val="bg1"/>
                </a:solidFill>
              </a:defRPr>
            </a:lvl1pPr>
          </a:lstStyle>
          <a:p>
            <a:pPr lvl="0"/>
            <a:r>
              <a:rPr lang="en-US"/>
              <a:t>Source</a:t>
            </a:r>
          </a:p>
        </p:txBody>
      </p:sp>
      <p:sp>
        <p:nvSpPr>
          <p:cNvPr id="3" name="Text Placeholder 2">
            <a:extLst>
              <a:ext uri="{FF2B5EF4-FFF2-40B4-BE49-F238E27FC236}">
                <a16:creationId xmlns:a16="http://schemas.microsoft.com/office/drawing/2014/main" id="{FAB25764-E8FA-2BAA-9DAF-C65FA27F03A4}"/>
              </a:ext>
            </a:extLst>
          </p:cNvPr>
          <p:cNvSpPr>
            <a:spLocks noGrp="1"/>
          </p:cNvSpPr>
          <p:nvPr>
            <p:ph type="body" sz="quarter" idx="23" hasCustomPrompt="1"/>
          </p:nvPr>
        </p:nvSpPr>
        <p:spPr>
          <a:xfrm>
            <a:off x="675253" y="4665898"/>
            <a:ext cx="5322841" cy="1506735"/>
          </a:xfrm>
        </p:spPr>
        <p:txBody>
          <a:bodyPr/>
          <a:lstStyle>
            <a:lvl1pPr>
              <a:spcAft>
                <a:spcPct val="0"/>
              </a:spcAf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a:t>Optional text. When choosing an image for this slide, it’s important to consider legibility. Images with large unobstructed areas of dark or light background, such as the one shown here, are ideal.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36692155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Image and Quote 0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639C-A3C5-4294-A496-9774770C3442}"/>
              </a:ext>
            </a:extLst>
          </p:cNvPr>
          <p:cNvSpPr>
            <a:spLocks noGrp="1"/>
          </p:cNvSpPr>
          <p:nvPr>
            <p:ph type="title"/>
          </p:nvPr>
        </p:nvSpPr>
        <p:spPr>
          <a:xfrm>
            <a:off x="3451135" y="685367"/>
            <a:ext cx="8065610" cy="1707364"/>
          </a:xfrm>
        </p:spPr>
        <p:txBody>
          <a:bodyPr/>
          <a:lstStyle>
            <a:lvl1pPr algn="r">
              <a:defRPr sz="2721"/>
            </a:lvl1pPr>
          </a:lstStyle>
          <a:p>
            <a:r>
              <a:rPr lang="en-US"/>
              <a:t>Click to edit Master title style</a:t>
            </a:r>
            <a:endParaRPr lang="en-AU"/>
          </a:p>
        </p:txBody>
      </p:sp>
      <p:sp>
        <p:nvSpPr>
          <p:cNvPr id="10" name="Text Placeholder 9">
            <a:extLst>
              <a:ext uri="{FF2B5EF4-FFF2-40B4-BE49-F238E27FC236}">
                <a16:creationId xmlns:a16="http://schemas.microsoft.com/office/drawing/2014/main" id="{ED964CD3-DDB7-4DD9-A038-C28C8949C22B}"/>
              </a:ext>
            </a:extLst>
          </p:cNvPr>
          <p:cNvSpPr>
            <a:spLocks noGrp="1"/>
          </p:cNvSpPr>
          <p:nvPr>
            <p:ph type="body" sz="quarter" idx="25" hasCustomPrompt="1"/>
          </p:nvPr>
        </p:nvSpPr>
        <p:spPr>
          <a:xfrm>
            <a:off x="3451102" y="2465023"/>
            <a:ext cx="8064544" cy="347152"/>
          </a:xfrm>
        </p:spPr>
        <p:txBody>
          <a:bodyPr/>
          <a:lstStyle>
            <a:lvl1pPr algn="r">
              <a:defRPr/>
            </a:lvl1pPr>
          </a:lstStyle>
          <a:p>
            <a:pPr lvl="0"/>
            <a:r>
              <a:rPr lang="en-US"/>
              <a:t>Source</a:t>
            </a:r>
          </a:p>
          <a:p>
            <a:pPr lvl="1"/>
            <a:endParaRPr lang="en-AU"/>
          </a:p>
        </p:txBody>
      </p:sp>
      <p:sp>
        <p:nvSpPr>
          <p:cNvPr id="3" name="Text Placeholder 2">
            <a:extLst>
              <a:ext uri="{FF2B5EF4-FFF2-40B4-BE49-F238E27FC236}">
                <a16:creationId xmlns:a16="http://schemas.microsoft.com/office/drawing/2014/main" id="{FAB25764-E8FA-2BAA-9DAF-C65FA27F03A4}"/>
              </a:ext>
            </a:extLst>
          </p:cNvPr>
          <p:cNvSpPr>
            <a:spLocks noGrp="1"/>
          </p:cNvSpPr>
          <p:nvPr>
            <p:ph type="body" sz="quarter" idx="23"/>
          </p:nvPr>
        </p:nvSpPr>
        <p:spPr>
          <a:xfrm>
            <a:off x="675252" y="4665898"/>
            <a:ext cx="6696510" cy="1506735"/>
          </a:xfrm>
        </p:spPr>
        <p:txBody>
          <a:bodyPr/>
          <a:lstStyle>
            <a:lvl1pPr>
              <a:spcAft>
                <a:spcPct val="0"/>
              </a:spcAft>
              <a:defRPr>
                <a:solidFill>
                  <a:schemeClr val="tx1">
                    <a:lumMod val="85000"/>
                    <a:lumOff val="1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tx1">
                    <a:lumMod val="85000"/>
                    <a:lumOff val="15000"/>
                  </a:schemeClr>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tx1">
                    <a:lumMod val="85000"/>
                    <a:lumOff val="15000"/>
                  </a:schemeClr>
                </a:solidFill>
              </a:defRPr>
            </a:lvl1pPr>
          </a:lstStyle>
          <a:p>
            <a:endParaRPr lang="en-AU"/>
          </a:p>
        </p:txBody>
      </p:sp>
    </p:spTree>
    <p:extLst>
      <p:ext uri="{BB962C8B-B14F-4D97-AF65-F5344CB8AC3E}">
        <p14:creationId xmlns:p14="http://schemas.microsoft.com/office/powerpoint/2010/main" val="20216804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Image and Quote 06">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193907" y="3472392"/>
            <a:ext cx="5322838" cy="2700240"/>
          </a:xfrm>
        </p:spPr>
        <p:txBody>
          <a:bodyPr anchor="t" anchorCtr="0"/>
          <a:lstStyle>
            <a:lvl1pPr algn="r">
              <a:lnSpc>
                <a:spcPct val="100000"/>
              </a:lnSpc>
              <a:spcAft>
                <a:spcPts val="952"/>
              </a:spcAft>
              <a:defRPr sz="1837">
                <a:solidFill>
                  <a:schemeClr val="accent1"/>
                </a:solidFill>
                <a:latin typeface="+mj-lt"/>
              </a:defRPr>
            </a:lvl1pPr>
            <a:lvl2pPr marL="2160" indent="0" algn="r">
              <a:lnSpc>
                <a:spcPct val="100000"/>
              </a:lnSpc>
              <a:spcAft>
                <a:spcPts val="952"/>
              </a:spcAft>
              <a:buNone/>
              <a:defRPr>
                <a:solidFill>
                  <a:schemeClr val="tx1">
                    <a:lumMod val="75000"/>
                    <a:lumOff val="25000"/>
                  </a:schemeClr>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3472392"/>
            <a:ext cx="5322841" cy="2700240"/>
          </a:xfrm>
        </p:spPr>
        <p:txBody>
          <a:bodyPr numCol="2" spcCol="252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174D6297-2638-B42C-6B97-9B49310A501C}"/>
              </a:ext>
            </a:extLst>
          </p:cNvPr>
          <p:cNvSpPr>
            <a:spLocks noGrp="1"/>
          </p:cNvSpPr>
          <p:nvPr>
            <p:ph type="pic" sz="quarter" idx="23"/>
          </p:nvPr>
        </p:nvSpPr>
        <p:spPr>
          <a:xfrm>
            <a:off x="1" y="0"/>
            <a:ext cx="8740863" cy="3196464"/>
          </a:xfrm>
        </p:spPr>
        <p:txBody>
          <a:body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372265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eature Quote">
    <p:bg>
      <p:bgPr>
        <a:solidFill>
          <a:schemeClr val="accent3"/>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0724BCC-6DA9-4E7B-8649-CB9746DD1D9E}"/>
              </a:ext>
            </a:extLst>
          </p:cNvPr>
          <p:cNvSpPr>
            <a:spLocks noGrp="1"/>
          </p:cNvSpPr>
          <p:nvPr>
            <p:ph type="title"/>
          </p:nvPr>
        </p:nvSpPr>
        <p:spPr>
          <a:xfrm>
            <a:off x="675255" y="685686"/>
            <a:ext cx="6696510" cy="2576218"/>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EB7EF21-B9CE-4123-BFDE-5F4E70D8259A}"/>
              </a:ext>
            </a:extLst>
          </p:cNvPr>
          <p:cNvSpPr>
            <a:spLocks noGrp="1"/>
          </p:cNvSpPr>
          <p:nvPr>
            <p:ph type="body" sz="quarter" idx="18" hasCustomPrompt="1"/>
          </p:nvPr>
        </p:nvSpPr>
        <p:spPr>
          <a:xfrm>
            <a:off x="666059" y="3343329"/>
            <a:ext cx="6696510" cy="444050"/>
          </a:xfrm>
        </p:spPr>
        <p:txBody>
          <a:bodyPr/>
          <a:lstStyle>
            <a:lvl1pPr>
              <a:lnSpc>
                <a:spcPct val="100000"/>
              </a:lnSpc>
              <a:defRPr>
                <a:solidFill>
                  <a:schemeClr val="bg1"/>
                </a:solidFill>
              </a:defRPr>
            </a:lvl1pPr>
            <a:lvl2pPr marL="2160" indent="0">
              <a:buNone/>
              <a:defRPr/>
            </a:lvl2pPr>
          </a:lstStyle>
          <a:p>
            <a:pPr lvl="0"/>
            <a:r>
              <a:rPr lang="en-US"/>
              <a:t>Source</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36511462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Statement and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0" y="0"/>
            <a:ext cx="12190190" cy="6858000"/>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71B2FD6C-4C2E-4731-B947-514A1E4E0F1D}"/>
              </a:ext>
            </a:extLst>
          </p:cNvPr>
          <p:cNvSpPr>
            <a:spLocks noGrp="1"/>
          </p:cNvSpPr>
          <p:nvPr>
            <p:ph type="title" hasCustomPrompt="1"/>
          </p:nvPr>
        </p:nvSpPr>
        <p:spPr>
          <a:xfrm>
            <a:off x="675255" y="685685"/>
            <a:ext cx="6696510" cy="2687234"/>
          </a:xfrm>
        </p:spPr>
        <p:txBody>
          <a:bodyPr/>
          <a:lstStyle/>
          <a:p>
            <a:r>
              <a:rPr lang="en-AU"/>
              <a:t>Statement and image layout. When choosing an image for this slide, it’s important to consider legibility. Images with large unobstructed areas of dark or light background, such as the one shown here, are ideal.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365771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8"/>
            <a:ext cx="10712780" cy="424472"/>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5255" y="1109840"/>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10841493"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5494051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Header 01">
    <p:bg>
      <p:bgPr>
        <a:solidFill>
          <a:schemeClr val="accent5"/>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81485" y="2637627"/>
            <a:ext cx="8059379" cy="1208112"/>
          </a:xfrm>
        </p:spPr>
        <p:txBody>
          <a:bodyPr anchor="b" anchorCtr="0"/>
          <a:lstStyle>
            <a:lvl1pPr>
              <a:lnSpc>
                <a:spcPct val="95000"/>
              </a:lnSpc>
              <a:defRPr sz="2721">
                <a:solidFill>
                  <a:schemeClr val="accent4"/>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3" y="2450312"/>
            <a:ext cx="2573843" cy="1582744"/>
          </a:xfrm>
        </p:spPr>
        <p:txBody>
          <a:bodyPr anchor="t" anchorCtr="0"/>
          <a:lstStyle>
            <a:lvl1pPr algn="r">
              <a:lnSpc>
                <a:spcPct val="100000"/>
              </a:lnSpc>
              <a:spcAft>
                <a:spcPct val="0"/>
              </a:spcAft>
              <a:defRPr sz="7959">
                <a:solidFill>
                  <a:schemeClr val="accent4"/>
                </a:solidFill>
                <a:latin typeface="+mj-lt"/>
              </a:defRPr>
            </a:lvl1pPr>
          </a:lstStyle>
          <a:p>
            <a:pPr lvl="0"/>
            <a:r>
              <a:rPr lang="en-GB"/>
              <a:t>#</a:t>
            </a:r>
          </a:p>
        </p:txBody>
      </p:sp>
      <p:sp>
        <p:nvSpPr>
          <p:cNvPr id="26" name="Text Placeholder 25"/>
          <p:cNvSpPr>
            <a:spLocks noGrp="1"/>
          </p:cNvSpPr>
          <p:nvPr userDrawn="1">
            <p:ph type="body" sz="quarter" idx="10"/>
          </p:nvPr>
        </p:nvSpPr>
        <p:spPr>
          <a:xfrm>
            <a:off x="675255" y="4220372"/>
            <a:ext cx="8058014" cy="685685"/>
          </a:xfrm>
        </p:spPr>
        <p:txBody>
          <a:bodyPr>
            <a:noAutofit/>
          </a:bodyPr>
          <a:lstStyle>
            <a:lvl1pPr marL="0" indent="0">
              <a:lnSpc>
                <a:spcPct val="100000"/>
              </a:lnSpc>
              <a:spcAft>
                <a:spcPct val="0"/>
              </a:spcAft>
              <a:buNone/>
              <a:defRPr sz="1905" b="0" i="0" cap="none"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75807615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Header 02">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81485" y="2637627"/>
            <a:ext cx="8059380" cy="1208112"/>
          </a:xfrm>
        </p:spPr>
        <p:txBody>
          <a:bodyPr anchor="b" anchorCtr="0"/>
          <a:lstStyle>
            <a:lvl1pPr>
              <a:lnSpc>
                <a:spcPct val="95000"/>
              </a:lnSpc>
              <a:defRPr sz="2721">
                <a:solidFill>
                  <a:schemeClr val="accent5"/>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3" y="2450312"/>
            <a:ext cx="2573843" cy="1582744"/>
          </a:xfrm>
        </p:spPr>
        <p:txBody>
          <a:bodyPr anchor="t" anchorCtr="0"/>
          <a:lstStyle>
            <a:lvl1pPr algn="r">
              <a:lnSpc>
                <a:spcPct val="100000"/>
              </a:lnSpc>
              <a:spcAft>
                <a:spcPct val="0"/>
              </a:spcAft>
              <a:defRPr sz="7959">
                <a:solidFill>
                  <a:schemeClr val="accent5"/>
                </a:solidFill>
                <a:latin typeface="+mj-lt"/>
              </a:defRPr>
            </a:lvl1pPr>
          </a:lstStyle>
          <a:p>
            <a:pPr lvl="0"/>
            <a:r>
              <a:rPr lang="en-GB"/>
              <a:t>#</a:t>
            </a:r>
          </a:p>
        </p:txBody>
      </p:sp>
      <p:sp>
        <p:nvSpPr>
          <p:cNvPr id="26" name="Text Placeholder 25"/>
          <p:cNvSpPr>
            <a:spLocks noGrp="1"/>
          </p:cNvSpPr>
          <p:nvPr userDrawn="1">
            <p:ph type="body" sz="quarter" idx="10"/>
          </p:nvPr>
        </p:nvSpPr>
        <p:spPr>
          <a:xfrm>
            <a:off x="681485" y="4220372"/>
            <a:ext cx="8058014" cy="685685"/>
          </a:xfrm>
        </p:spPr>
        <p:txBody>
          <a:bodyPr>
            <a:noAutofit/>
          </a:bodyPr>
          <a:lstStyle>
            <a:lvl1pPr marL="0" indent="0">
              <a:lnSpc>
                <a:spcPct val="100000"/>
              </a:lnSpc>
              <a:spcAft>
                <a:spcPct val="0"/>
              </a:spcAft>
              <a:buNone/>
              <a:defRPr sz="1905" b="0" i="0" cap="none" baseline="0">
                <a:solidFill>
                  <a:schemeClr val="accent5"/>
                </a:solidFill>
                <a:latin typeface="+mj-lt"/>
              </a:defRPr>
            </a:lvl1pPr>
          </a:lstStyle>
          <a:p>
            <a:pPr lvl="0"/>
            <a:r>
              <a:rPr lang="en-US"/>
              <a:t>Click to edit Master text styles</a:t>
            </a:r>
          </a:p>
        </p:txBody>
      </p:sp>
    </p:spTree>
    <p:extLst>
      <p:ext uri="{BB962C8B-B14F-4D97-AF65-F5344CB8AC3E}">
        <p14:creationId xmlns:p14="http://schemas.microsoft.com/office/powerpoint/2010/main" val="1642067017"/>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Header 03">
    <p:bg>
      <p:bgPr>
        <a:solidFill>
          <a:schemeClr val="accent3"/>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75255" y="2638257"/>
            <a:ext cx="8065610" cy="1208112"/>
          </a:xfrm>
        </p:spPr>
        <p:txBody>
          <a:bodyPr anchor="b" anchorCtr="0"/>
          <a:lstStyle>
            <a:lvl1pPr>
              <a:lnSpc>
                <a:spcPct val="95000"/>
              </a:lnSpc>
              <a:defRPr sz="2721">
                <a:solidFill>
                  <a:schemeClr val="accent2"/>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3" y="2448822"/>
            <a:ext cx="2573843" cy="1582744"/>
          </a:xfrm>
        </p:spPr>
        <p:txBody>
          <a:bodyPr anchor="t" anchorCtr="0"/>
          <a:lstStyle>
            <a:lvl1pPr algn="r">
              <a:lnSpc>
                <a:spcPct val="100000"/>
              </a:lnSpc>
              <a:spcAft>
                <a:spcPct val="0"/>
              </a:spcAft>
              <a:defRPr sz="7959">
                <a:solidFill>
                  <a:schemeClr val="accent2"/>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1863"/>
            <a:ext cx="8058014" cy="685685"/>
          </a:xfrm>
        </p:spPr>
        <p:txBody>
          <a:bodyPr>
            <a:noAutofit/>
          </a:bodyPr>
          <a:lstStyle>
            <a:lvl1pPr marL="0" indent="0">
              <a:lnSpc>
                <a:spcPct val="100000"/>
              </a:lnSpc>
              <a:spcAft>
                <a:spcPct val="0"/>
              </a:spcAft>
              <a:buNone/>
              <a:defRPr sz="1905" b="0" i="0" cap="none"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7312958"/>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Header 04">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75255" y="2637628"/>
            <a:ext cx="8065610" cy="1208112"/>
          </a:xfrm>
        </p:spPr>
        <p:txBody>
          <a:bodyPr anchor="b" anchorCtr="0"/>
          <a:lstStyle>
            <a:lvl1pPr>
              <a:lnSpc>
                <a:spcPct val="95000"/>
              </a:lnSpc>
              <a:defRPr sz="2721">
                <a:solidFill>
                  <a:schemeClr val="accent3"/>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3" y="2450313"/>
            <a:ext cx="2573843" cy="1582744"/>
          </a:xfrm>
        </p:spPr>
        <p:txBody>
          <a:bodyPr anchor="t" anchorCtr="0"/>
          <a:lstStyle>
            <a:lvl1pPr algn="r">
              <a:lnSpc>
                <a:spcPct val="100000"/>
              </a:lnSpc>
              <a:spcAft>
                <a:spcPct val="0"/>
              </a:spcAft>
              <a:defRPr sz="7959">
                <a:solidFill>
                  <a:schemeClr val="accent3"/>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0372"/>
            <a:ext cx="8058014" cy="685685"/>
          </a:xfrm>
        </p:spPr>
        <p:txBody>
          <a:bodyPr>
            <a:noAutofit/>
          </a:bodyPr>
          <a:lstStyle>
            <a:lvl1pPr marL="0" indent="0">
              <a:lnSpc>
                <a:spcPct val="100000"/>
              </a:lnSpc>
              <a:spcAft>
                <a:spcPct val="0"/>
              </a:spcAft>
              <a:buNone/>
              <a:defRPr sz="1905" b="0" i="0" cap="none" baseline="0">
                <a:solidFill>
                  <a:schemeClr val="accent3"/>
                </a:solidFill>
                <a:latin typeface="+mj-lt"/>
              </a:defRPr>
            </a:lvl1pPr>
          </a:lstStyle>
          <a:p>
            <a:pPr lvl="0"/>
            <a:r>
              <a:rPr lang="en-US"/>
              <a:t>Click to edit Master text styles</a:t>
            </a:r>
          </a:p>
        </p:txBody>
      </p:sp>
    </p:spTree>
    <p:extLst>
      <p:ext uri="{BB962C8B-B14F-4D97-AF65-F5344CB8AC3E}">
        <p14:creationId xmlns:p14="http://schemas.microsoft.com/office/powerpoint/2010/main" val="2300613393"/>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B9E180-BA40-EFFD-E67E-48532F192194}"/>
              </a:ext>
              <a:ext uri="{C183D7F6-B498-43B3-948B-1728B52AA6E4}">
                <adec:decorative xmlns:adec="http://schemas.microsoft.com/office/drawing/2017/decorative" val="1"/>
              </a:ext>
            </a:extLst>
          </p:cNvPr>
          <p:cNvSpPr>
            <a:spLocks noGrp="1"/>
          </p:cNvSpPr>
          <p:nvPr>
            <p:ph type="pic" sz="quarter" idx="12"/>
          </p:nvPr>
        </p:nvSpPr>
        <p:spPr>
          <a:xfrm>
            <a:off x="1" y="2"/>
            <a:ext cx="12192000" cy="6858000"/>
          </a:xfrm>
        </p:spPr>
        <p:txBody>
          <a:bodyPr/>
          <a:lstStyle/>
          <a:p>
            <a:r>
              <a:rPr lang="en-US"/>
              <a:t>Click icon to add picture</a:t>
            </a:r>
            <a:endParaRPr lang="en-GB"/>
          </a:p>
        </p:txBody>
      </p:sp>
      <p:sp>
        <p:nvSpPr>
          <p:cNvPr id="22" name="Title 21"/>
          <p:cNvSpPr>
            <a:spLocks noGrp="1"/>
          </p:cNvSpPr>
          <p:nvPr userDrawn="1">
            <p:ph type="title" hasCustomPrompt="1"/>
          </p:nvPr>
        </p:nvSpPr>
        <p:spPr>
          <a:xfrm>
            <a:off x="675255" y="2637628"/>
            <a:ext cx="8065610" cy="1208112"/>
          </a:xfrm>
        </p:spPr>
        <p:txBody>
          <a:bodyPr anchor="b" anchorCtr="0"/>
          <a:lstStyle>
            <a:lvl1pPr>
              <a:lnSpc>
                <a:spcPct val="95000"/>
              </a:lnSpc>
              <a:defRPr sz="2721">
                <a:solidFill>
                  <a:schemeClr val="tx1">
                    <a:lumMod val="75000"/>
                    <a:lumOff val="25000"/>
                  </a:schemeClr>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3" y="2450313"/>
            <a:ext cx="2573843" cy="1582744"/>
          </a:xfrm>
        </p:spPr>
        <p:txBody>
          <a:bodyPr anchor="t" anchorCtr="0"/>
          <a:lstStyle>
            <a:lvl1pPr algn="r">
              <a:lnSpc>
                <a:spcPct val="100000"/>
              </a:lnSpc>
              <a:spcAft>
                <a:spcPct val="0"/>
              </a:spcAft>
              <a:defRPr sz="7959">
                <a:solidFill>
                  <a:schemeClr val="tx1">
                    <a:lumMod val="75000"/>
                    <a:lumOff val="25000"/>
                  </a:schemeClr>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0372"/>
            <a:ext cx="8058014" cy="685685"/>
          </a:xfrm>
        </p:spPr>
        <p:txBody>
          <a:bodyPr>
            <a:noAutofit/>
          </a:bodyPr>
          <a:lstStyle>
            <a:lvl1pPr marL="0" indent="0">
              <a:lnSpc>
                <a:spcPct val="100000"/>
              </a:lnSpc>
              <a:spcAft>
                <a:spcPct val="0"/>
              </a:spcAft>
              <a:buNone/>
              <a:defRPr sz="1905" b="0" i="0" cap="none" baseline="0">
                <a:solidFill>
                  <a:schemeClr val="tx1">
                    <a:lumMod val="75000"/>
                    <a:lumOff val="2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4069466899"/>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8"/>
            <a:ext cx="10712780"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5"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4" name="Content Placeholder 13">
            <a:extLst>
              <a:ext uri="{FF2B5EF4-FFF2-40B4-BE49-F238E27FC236}">
                <a16:creationId xmlns:a16="http://schemas.microsoft.com/office/drawing/2014/main" id="{0D45BDD1-5778-1785-41AA-F03E2EA42774}"/>
              </a:ext>
            </a:extLst>
          </p:cNvPr>
          <p:cNvSpPr>
            <a:spLocks noGrp="1"/>
          </p:cNvSpPr>
          <p:nvPr>
            <p:ph sz="quarter" idx="22"/>
          </p:nvPr>
        </p:nvSpPr>
        <p:spPr>
          <a:xfrm>
            <a:off x="675255" y="1697582"/>
            <a:ext cx="5322841"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13">
            <a:extLst>
              <a:ext uri="{FF2B5EF4-FFF2-40B4-BE49-F238E27FC236}">
                <a16:creationId xmlns:a16="http://schemas.microsoft.com/office/drawing/2014/main" id="{AB86F156-02EB-D53E-51FB-2A9E0844F796}"/>
              </a:ext>
            </a:extLst>
          </p:cNvPr>
          <p:cNvSpPr>
            <a:spLocks noGrp="1"/>
          </p:cNvSpPr>
          <p:nvPr>
            <p:ph sz="quarter" idx="23"/>
          </p:nvPr>
        </p:nvSpPr>
        <p:spPr>
          <a:xfrm>
            <a:off x="6193906" y="1697583"/>
            <a:ext cx="5322841" cy="4475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39006885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Tab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8"/>
            <a:ext cx="10841493"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5" y="1126483"/>
            <a:ext cx="10841493"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4" name="Table Placeholder 3">
            <a:extLst>
              <a:ext uri="{FF2B5EF4-FFF2-40B4-BE49-F238E27FC236}">
                <a16:creationId xmlns:a16="http://schemas.microsoft.com/office/drawing/2014/main" id="{3BB0DE86-7016-E44C-1127-FF566F76C39B}"/>
              </a:ext>
            </a:extLst>
          </p:cNvPr>
          <p:cNvSpPr>
            <a:spLocks noGrp="1"/>
          </p:cNvSpPr>
          <p:nvPr>
            <p:ph type="tbl" sz="quarter" idx="22"/>
          </p:nvPr>
        </p:nvSpPr>
        <p:spPr>
          <a:xfrm>
            <a:off x="675254" y="1697582"/>
            <a:ext cx="5322842" cy="4475050"/>
          </a:xfrm>
        </p:spPr>
        <p:txBody>
          <a:bodyPr/>
          <a:lstStyle/>
          <a:p>
            <a:r>
              <a:rPr lang="en-US"/>
              <a:t>Click icon to add table</a:t>
            </a:r>
            <a:endParaRPr lang="en-GB"/>
          </a:p>
        </p:txBody>
      </p:sp>
      <p:sp>
        <p:nvSpPr>
          <p:cNvPr id="7" name="Table Placeholder 3">
            <a:extLst>
              <a:ext uri="{FF2B5EF4-FFF2-40B4-BE49-F238E27FC236}">
                <a16:creationId xmlns:a16="http://schemas.microsoft.com/office/drawing/2014/main" id="{48000630-FFC1-C974-4720-2BBA3C823CAB}"/>
              </a:ext>
            </a:extLst>
          </p:cNvPr>
          <p:cNvSpPr>
            <a:spLocks noGrp="1"/>
          </p:cNvSpPr>
          <p:nvPr>
            <p:ph type="tbl" sz="quarter" idx="23"/>
          </p:nvPr>
        </p:nvSpPr>
        <p:spPr>
          <a:xfrm>
            <a:off x="6193906" y="1697582"/>
            <a:ext cx="5322841" cy="4475050"/>
          </a:xfrm>
        </p:spPr>
        <p:txBody>
          <a:bodyPr/>
          <a:lstStyle/>
          <a:p>
            <a:r>
              <a:rPr lang="en-US"/>
              <a:t>Click icon to add table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5583009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8"/>
            <a:ext cx="10841493"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5" y="1126483"/>
            <a:ext cx="10841493"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4" name="Table Placeholder 3">
            <a:extLst>
              <a:ext uri="{FF2B5EF4-FFF2-40B4-BE49-F238E27FC236}">
                <a16:creationId xmlns:a16="http://schemas.microsoft.com/office/drawing/2014/main" id="{0A9DF6AE-C78F-A0C2-F512-63ACB8D0B04F}"/>
              </a:ext>
            </a:extLst>
          </p:cNvPr>
          <p:cNvSpPr>
            <a:spLocks noGrp="1"/>
          </p:cNvSpPr>
          <p:nvPr>
            <p:ph type="tbl" sz="quarter" idx="22"/>
          </p:nvPr>
        </p:nvSpPr>
        <p:spPr>
          <a:xfrm>
            <a:off x="675255" y="1697582"/>
            <a:ext cx="10841493" cy="4475050"/>
          </a:xfrm>
        </p:spPr>
        <p:txBody>
          <a:bodyPr/>
          <a:lstStyle/>
          <a:p>
            <a:r>
              <a:rPr lang="en-US"/>
              <a:t>Click icon to add table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13205792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01">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5255" y="685368"/>
            <a:ext cx="10854453"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3" y="1126483"/>
            <a:ext cx="10854453"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7" name="Picture Placeholder 11">
            <a:extLst>
              <a:ext uri="{FF2B5EF4-FFF2-40B4-BE49-F238E27FC236}">
                <a16:creationId xmlns:a16="http://schemas.microsoft.com/office/drawing/2014/main" id="{D1A71257-A29C-3489-9C02-84FB680E97BA}"/>
              </a:ext>
            </a:extLst>
          </p:cNvPr>
          <p:cNvSpPr>
            <a:spLocks noGrp="1"/>
          </p:cNvSpPr>
          <p:nvPr>
            <p:ph type="pic" sz="quarter" idx="24" hasCustomPrompt="1"/>
          </p:nvPr>
        </p:nvSpPr>
        <p:spPr>
          <a:xfrm>
            <a:off x="675255" y="1697582"/>
            <a:ext cx="979499" cy="1175461"/>
          </a:xfrm>
          <a:solidFill>
            <a:schemeClr val="bg2"/>
          </a:solidFill>
        </p:spPr>
        <p:txBody>
          <a:bodyPr/>
          <a:lstStyle>
            <a:lvl1pPr>
              <a:defRPr sz="1224"/>
            </a:lvl1pPr>
          </a:lstStyle>
          <a:p>
            <a:r>
              <a:rPr lang="en-US"/>
              <a:t>Select from Staff Photos</a:t>
            </a:r>
            <a:endParaRPr lang="en-GB"/>
          </a:p>
        </p:txBody>
      </p:sp>
      <p:sp>
        <p:nvSpPr>
          <p:cNvPr id="13" name="Text Placeholder 7">
            <a:extLst>
              <a:ext uri="{FF2B5EF4-FFF2-40B4-BE49-F238E27FC236}">
                <a16:creationId xmlns:a16="http://schemas.microsoft.com/office/drawing/2014/main" id="{E943B3C1-D1D6-47F2-B318-2867AB1B3586}"/>
              </a:ext>
            </a:extLst>
          </p:cNvPr>
          <p:cNvSpPr>
            <a:spLocks noGrp="1"/>
          </p:cNvSpPr>
          <p:nvPr>
            <p:ph type="body" sz="quarter" idx="32" hasCustomPrompt="1"/>
          </p:nvPr>
        </p:nvSpPr>
        <p:spPr>
          <a:xfrm>
            <a:off x="1870553" y="1673963"/>
            <a:ext cx="4127095" cy="290600"/>
          </a:xfrm>
        </p:spPr>
        <p:txBody>
          <a:bodyPr/>
          <a:lstStyle>
            <a:lvl1pPr>
              <a:spcAft>
                <a:spcPct val="0"/>
              </a:spcAft>
              <a:defRPr b="1"/>
            </a:lvl1pPr>
          </a:lstStyle>
          <a:p>
            <a:pPr lvl="0"/>
            <a:r>
              <a:rPr lang="en-US"/>
              <a:t>Name Surname</a:t>
            </a:r>
          </a:p>
        </p:txBody>
      </p:sp>
      <p:sp>
        <p:nvSpPr>
          <p:cNvPr id="14" name="Text Placeholder 7">
            <a:extLst>
              <a:ext uri="{FF2B5EF4-FFF2-40B4-BE49-F238E27FC236}">
                <a16:creationId xmlns:a16="http://schemas.microsoft.com/office/drawing/2014/main" id="{53EFC145-1262-4CA5-94E1-4DC89B476287}"/>
              </a:ext>
            </a:extLst>
          </p:cNvPr>
          <p:cNvSpPr>
            <a:spLocks noGrp="1"/>
          </p:cNvSpPr>
          <p:nvPr>
            <p:ph type="body" sz="quarter" idx="33" hasCustomPrompt="1"/>
          </p:nvPr>
        </p:nvSpPr>
        <p:spPr>
          <a:xfrm>
            <a:off x="1870553" y="1973041"/>
            <a:ext cx="4127095" cy="290600"/>
          </a:xfrm>
        </p:spPr>
        <p:txBody>
          <a:bodyPr/>
          <a:lstStyle>
            <a:lvl1pPr>
              <a:spcAft>
                <a:spcPct val="0"/>
              </a:spcAft>
              <a:defRPr b="0"/>
            </a:lvl1pPr>
          </a:lstStyle>
          <a:p>
            <a:pPr lvl="0"/>
            <a:r>
              <a:rPr lang="en-US"/>
              <a:t>Job title</a:t>
            </a:r>
          </a:p>
        </p:txBody>
      </p:sp>
      <p:sp>
        <p:nvSpPr>
          <p:cNvPr id="15" name="Text Placeholder 7">
            <a:extLst>
              <a:ext uri="{FF2B5EF4-FFF2-40B4-BE49-F238E27FC236}">
                <a16:creationId xmlns:a16="http://schemas.microsoft.com/office/drawing/2014/main" id="{C7EB8383-70EE-4034-B407-DDDA4B665551}"/>
              </a:ext>
            </a:extLst>
          </p:cNvPr>
          <p:cNvSpPr>
            <a:spLocks noGrp="1"/>
          </p:cNvSpPr>
          <p:nvPr>
            <p:ph type="body" sz="quarter" idx="34" hasCustomPrompt="1"/>
          </p:nvPr>
        </p:nvSpPr>
        <p:spPr>
          <a:xfrm>
            <a:off x="1870553" y="2269739"/>
            <a:ext cx="4127095" cy="290600"/>
          </a:xfrm>
        </p:spPr>
        <p:txBody>
          <a:bodyPr/>
          <a:lstStyle>
            <a:lvl1pPr>
              <a:spcAft>
                <a:spcPct val="0"/>
              </a:spcAft>
              <a:defRPr b="0"/>
            </a:lvl1pPr>
          </a:lstStyle>
          <a:p>
            <a:pPr lvl="0"/>
            <a:r>
              <a:rPr lang="en-US"/>
              <a:t>Division</a:t>
            </a:r>
          </a:p>
        </p:txBody>
      </p:sp>
      <p:sp>
        <p:nvSpPr>
          <p:cNvPr id="10" name="Text Placeholder 9">
            <a:extLst>
              <a:ext uri="{FF2B5EF4-FFF2-40B4-BE49-F238E27FC236}">
                <a16:creationId xmlns:a16="http://schemas.microsoft.com/office/drawing/2014/main" id="{ACD40F5F-0120-4923-AEB5-9378E24B3EBC}"/>
              </a:ext>
            </a:extLst>
          </p:cNvPr>
          <p:cNvSpPr>
            <a:spLocks noGrp="1"/>
          </p:cNvSpPr>
          <p:nvPr>
            <p:ph type="body" sz="quarter" idx="39" hasCustomPrompt="1"/>
          </p:nvPr>
        </p:nvSpPr>
        <p:spPr>
          <a:xfrm>
            <a:off x="675252" y="3040001"/>
            <a:ext cx="5322396" cy="310816"/>
          </a:xfrm>
        </p:spPr>
        <p:txBody>
          <a:bodyPr/>
          <a:lstStyle>
            <a:lvl1pPr>
              <a:defRPr b="1"/>
            </a:lvl1pPr>
            <a:lvl2pPr marL="2160" indent="0">
              <a:buNone/>
              <a:defRPr/>
            </a:lvl2pPr>
          </a:lstStyle>
          <a:p>
            <a:pPr lvl="0"/>
            <a:r>
              <a:rPr lang="en-US"/>
              <a:t>Relevant Experience</a:t>
            </a:r>
          </a:p>
        </p:txBody>
      </p:sp>
      <p:sp>
        <p:nvSpPr>
          <p:cNvPr id="9" name="Text Placeholder 8">
            <a:extLst>
              <a:ext uri="{FF2B5EF4-FFF2-40B4-BE49-F238E27FC236}">
                <a16:creationId xmlns:a16="http://schemas.microsoft.com/office/drawing/2014/main" id="{89263697-6F25-A73E-7524-F5266BB0418C}"/>
              </a:ext>
            </a:extLst>
          </p:cNvPr>
          <p:cNvSpPr>
            <a:spLocks noGrp="1"/>
          </p:cNvSpPr>
          <p:nvPr>
            <p:ph type="body" sz="quarter" idx="25"/>
          </p:nvPr>
        </p:nvSpPr>
        <p:spPr>
          <a:xfrm>
            <a:off x="675255" y="3381916"/>
            <a:ext cx="5322841" cy="2790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Picture Placeholder 11">
            <a:extLst>
              <a:ext uri="{FF2B5EF4-FFF2-40B4-BE49-F238E27FC236}">
                <a16:creationId xmlns:a16="http://schemas.microsoft.com/office/drawing/2014/main" id="{FA37D9B0-0DCF-4244-9BE7-FCEC5D5A1F23}"/>
              </a:ext>
            </a:extLst>
          </p:cNvPr>
          <p:cNvSpPr>
            <a:spLocks noGrp="1"/>
          </p:cNvSpPr>
          <p:nvPr>
            <p:ph type="pic" sz="quarter" idx="27" hasCustomPrompt="1"/>
          </p:nvPr>
        </p:nvSpPr>
        <p:spPr>
          <a:xfrm>
            <a:off x="6206866" y="1697582"/>
            <a:ext cx="979499" cy="1175461"/>
          </a:xfrm>
          <a:solidFill>
            <a:schemeClr val="bg2"/>
          </a:solidFill>
        </p:spPr>
        <p:txBody>
          <a:bodyPr/>
          <a:lstStyle>
            <a:lvl1pPr>
              <a:defRPr sz="1224"/>
            </a:lvl1pPr>
          </a:lstStyle>
          <a:p>
            <a:r>
              <a:rPr lang="en-US"/>
              <a:t>Select from Staff Photos</a:t>
            </a:r>
            <a:endParaRPr lang="en-GB"/>
          </a:p>
        </p:txBody>
      </p:sp>
      <p:sp>
        <p:nvSpPr>
          <p:cNvPr id="16" name="Text Placeholder 7">
            <a:extLst>
              <a:ext uri="{FF2B5EF4-FFF2-40B4-BE49-F238E27FC236}">
                <a16:creationId xmlns:a16="http://schemas.microsoft.com/office/drawing/2014/main" id="{E57689FB-DC46-4956-A7E1-E12FB8553BAF}"/>
              </a:ext>
            </a:extLst>
          </p:cNvPr>
          <p:cNvSpPr>
            <a:spLocks noGrp="1"/>
          </p:cNvSpPr>
          <p:nvPr>
            <p:ph type="body" sz="quarter" idx="35" hasCustomPrompt="1"/>
          </p:nvPr>
        </p:nvSpPr>
        <p:spPr>
          <a:xfrm>
            <a:off x="7395584" y="1673963"/>
            <a:ext cx="4133677" cy="290600"/>
          </a:xfrm>
        </p:spPr>
        <p:txBody>
          <a:bodyPr/>
          <a:lstStyle>
            <a:lvl1pPr>
              <a:spcAft>
                <a:spcPct val="0"/>
              </a:spcAft>
              <a:defRPr b="1"/>
            </a:lvl1pPr>
          </a:lstStyle>
          <a:p>
            <a:pPr lvl="0"/>
            <a:r>
              <a:rPr lang="en-US"/>
              <a:t>Name Surname</a:t>
            </a:r>
          </a:p>
        </p:txBody>
      </p:sp>
      <p:sp>
        <p:nvSpPr>
          <p:cNvPr id="17" name="Text Placeholder 7">
            <a:extLst>
              <a:ext uri="{FF2B5EF4-FFF2-40B4-BE49-F238E27FC236}">
                <a16:creationId xmlns:a16="http://schemas.microsoft.com/office/drawing/2014/main" id="{624F5E3B-B46E-49C9-96A3-861C90378EFF}"/>
              </a:ext>
            </a:extLst>
          </p:cNvPr>
          <p:cNvSpPr>
            <a:spLocks noGrp="1"/>
          </p:cNvSpPr>
          <p:nvPr>
            <p:ph type="body" sz="quarter" idx="36" hasCustomPrompt="1"/>
          </p:nvPr>
        </p:nvSpPr>
        <p:spPr>
          <a:xfrm>
            <a:off x="7395584" y="1972162"/>
            <a:ext cx="4133677" cy="290600"/>
          </a:xfrm>
        </p:spPr>
        <p:txBody>
          <a:bodyPr/>
          <a:lstStyle>
            <a:lvl1pPr>
              <a:spcAft>
                <a:spcPct val="0"/>
              </a:spcAft>
              <a:defRPr b="0"/>
            </a:lvl1pPr>
          </a:lstStyle>
          <a:p>
            <a:pPr lvl="0"/>
            <a:r>
              <a:rPr lang="en-US"/>
              <a:t>Job title</a:t>
            </a:r>
          </a:p>
        </p:txBody>
      </p:sp>
      <p:sp>
        <p:nvSpPr>
          <p:cNvPr id="18" name="Text Placeholder 7">
            <a:extLst>
              <a:ext uri="{FF2B5EF4-FFF2-40B4-BE49-F238E27FC236}">
                <a16:creationId xmlns:a16="http://schemas.microsoft.com/office/drawing/2014/main" id="{0C06E0DD-B7E4-4C04-9025-99BCB14541C7}"/>
              </a:ext>
            </a:extLst>
          </p:cNvPr>
          <p:cNvSpPr>
            <a:spLocks noGrp="1"/>
          </p:cNvSpPr>
          <p:nvPr>
            <p:ph type="body" sz="quarter" idx="37" hasCustomPrompt="1"/>
          </p:nvPr>
        </p:nvSpPr>
        <p:spPr>
          <a:xfrm>
            <a:off x="7395584" y="2269292"/>
            <a:ext cx="4133677" cy="290600"/>
          </a:xfrm>
        </p:spPr>
        <p:txBody>
          <a:bodyPr/>
          <a:lstStyle>
            <a:lvl1pPr>
              <a:spcAft>
                <a:spcPct val="0"/>
              </a:spcAft>
              <a:defRPr b="0"/>
            </a:lvl1pPr>
          </a:lstStyle>
          <a:p>
            <a:pPr lvl="0"/>
            <a:r>
              <a:rPr lang="en-US"/>
              <a:t>Division</a:t>
            </a:r>
          </a:p>
        </p:txBody>
      </p:sp>
      <p:sp>
        <p:nvSpPr>
          <p:cNvPr id="24" name="Text Placeholder 9">
            <a:extLst>
              <a:ext uri="{FF2B5EF4-FFF2-40B4-BE49-F238E27FC236}">
                <a16:creationId xmlns:a16="http://schemas.microsoft.com/office/drawing/2014/main" id="{5F51E8ED-BF4F-4084-A7F9-C0A0CCF54480}"/>
              </a:ext>
            </a:extLst>
          </p:cNvPr>
          <p:cNvSpPr>
            <a:spLocks noGrp="1"/>
          </p:cNvSpPr>
          <p:nvPr>
            <p:ph type="body" sz="quarter" idx="41" hasCustomPrompt="1"/>
          </p:nvPr>
        </p:nvSpPr>
        <p:spPr>
          <a:xfrm>
            <a:off x="6202098" y="3040001"/>
            <a:ext cx="5322396" cy="310816"/>
          </a:xfrm>
        </p:spPr>
        <p:txBody>
          <a:bodyPr/>
          <a:lstStyle>
            <a:lvl1pPr>
              <a:defRPr b="1"/>
            </a:lvl1pPr>
            <a:lvl2pPr marL="2160" indent="0">
              <a:buNone/>
              <a:defRPr/>
            </a:lvl2pPr>
          </a:lstStyle>
          <a:p>
            <a:pPr lvl="0"/>
            <a:r>
              <a:rPr lang="en-US"/>
              <a:t>Relevant Experience</a:t>
            </a:r>
          </a:p>
        </p:txBody>
      </p:sp>
      <p:sp>
        <p:nvSpPr>
          <p:cNvPr id="23" name="Text Placeholder 8">
            <a:extLst>
              <a:ext uri="{FF2B5EF4-FFF2-40B4-BE49-F238E27FC236}">
                <a16:creationId xmlns:a16="http://schemas.microsoft.com/office/drawing/2014/main" id="{9D4C9AED-BE94-4506-B3F5-131304AD703D}"/>
              </a:ext>
            </a:extLst>
          </p:cNvPr>
          <p:cNvSpPr>
            <a:spLocks noGrp="1"/>
          </p:cNvSpPr>
          <p:nvPr>
            <p:ph type="body" sz="quarter" idx="40"/>
          </p:nvPr>
        </p:nvSpPr>
        <p:spPr>
          <a:xfrm>
            <a:off x="6202101" y="3381916"/>
            <a:ext cx="5322841" cy="2790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21262733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02">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5255" y="685368"/>
            <a:ext cx="10841493"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4" y="1126483"/>
            <a:ext cx="10841493"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7" name="Picture Placeholder 11">
            <a:extLst>
              <a:ext uri="{FF2B5EF4-FFF2-40B4-BE49-F238E27FC236}">
                <a16:creationId xmlns:a16="http://schemas.microsoft.com/office/drawing/2014/main" id="{D1A71257-A29C-3489-9C02-84FB680E97BA}"/>
              </a:ext>
            </a:extLst>
          </p:cNvPr>
          <p:cNvSpPr>
            <a:spLocks noGrp="1" noChangeAspect="1"/>
          </p:cNvSpPr>
          <p:nvPr>
            <p:ph type="pic" sz="quarter" idx="24" hasCustomPrompt="1"/>
          </p:nvPr>
        </p:nvSpPr>
        <p:spPr>
          <a:xfrm>
            <a:off x="689661" y="1697581"/>
            <a:ext cx="623679" cy="747724"/>
          </a:xfrm>
          <a:solidFill>
            <a:schemeClr val="bg2"/>
          </a:solidFill>
        </p:spPr>
        <p:txBody>
          <a:bodyPr/>
          <a:lstStyle>
            <a:lvl1pPr>
              <a:defRPr sz="544" b="1"/>
            </a:lvl1pPr>
          </a:lstStyle>
          <a:p>
            <a:r>
              <a:rPr lang="en-US"/>
              <a:t>Select from Staff Photos</a:t>
            </a:r>
            <a:endParaRPr lang="en-GB"/>
          </a:p>
        </p:txBody>
      </p:sp>
      <p:sp>
        <p:nvSpPr>
          <p:cNvPr id="6" name="Text Placeholder 8">
            <a:extLst>
              <a:ext uri="{FF2B5EF4-FFF2-40B4-BE49-F238E27FC236}">
                <a16:creationId xmlns:a16="http://schemas.microsoft.com/office/drawing/2014/main" id="{182DE7C9-A890-609A-C8FC-E142EE7E8022}"/>
              </a:ext>
            </a:extLst>
          </p:cNvPr>
          <p:cNvSpPr>
            <a:spLocks noGrp="1"/>
          </p:cNvSpPr>
          <p:nvPr>
            <p:ph type="body" sz="quarter" idx="23"/>
          </p:nvPr>
        </p:nvSpPr>
        <p:spPr>
          <a:xfrm>
            <a:off x="1514132" y="169758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56" name="Picture Placeholder 11">
            <a:extLst>
              <a:ext uri="{FF2B5EF4-FFF2-40B4-BE49-F238E27FC236}">
                <a16:creationId xmlns:a16="http://schemas.microsoft.com/office/drawing/2014/main" id="{B7688096-D854-44B6-86AD-8D9E7F55D186}"/>
              </a:ext>
            </a:extLst>
          </p:cNvPr>
          <p:cNvSpPr>
            <a:spLocks noGrp="1"/>
          </p:cNvSpPr>
          <p:nvPr>
            <p:ph type="pic" sz="quarter" idx="28" hasCustomPrompt="1"/>
          </p:nvPr>
        </p:nvSpPr>
        <p:spPr>
          <a:xfrm>
            <a:off x="4356043" y="1697584"/>
            <a:ext cx="623615" cy="747853"/>
          </a:xfrm>
          <a:solidFill>
            <a:schemeClr val="bg2"/>
          </a:solidFill>
        </p:spPr>
        <p:txBody>
          <a:bodyPr/>
          <a:lstStyle>
            <a:lvl1pPr>
              <a:defRPr sz="544" b="1"/>
            </a:lvl1pPr>
          </a:lstStyle>
          <a:p>
            <a:r>
              <a:rPr lang="en-US"/>
              <a:t>Select from Staff Photos</a:t>
            </a:r>
            <a:endParaRPr lang="en-GB"/>
          </a:p>
        </p:txBody>
      </p:sp>
      <p:sp>
        <p:nvSpPr>
          <p:cNvPr id="55" name="Text Placeholder 8">
            <a:extLst>
              <a:ext uri="{FF2B5EF4-FFF2-40B4-BE49-F238E27FC236}">
                <a16:creationId xmlns:a16="http://schemas.microsoft.com/office/drawing/2014/main" id="{84558689-62AA-4924-96FE-43130ADEBE63}"/>
              </a:ext>
            </a:extLst>
          </p:cNvPr>
          <p:cNvSpPr>
            <a:spLocks noGrp="1"/>
          </p:cNvSpPr>
          <p:nvPr>
            <p:ph type="body" sz="quarter" idx="27"/>
          </p:nvPr>
        </p:nvSpPr>
        <p:spPr>
          <a:xfrm>
            <a:off x="5166118" y="1697584"/>
            <a:ext cx="2669849"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54" name="Picture Placeholder 11">
            <a:extLst>
              <a:ext uri="{FF2B5EF4-FFF2-40B4-BE49-F238E27FC236}">
                <a16:creationId xmlns:a16="http://schemas.microsoft.com/office/drawing/2014/main" id="{8E7BB71C-035F-4EA1-805F-51CBBBFAA06D}"/>
              </a:ext>
            </a:extLst>
          </p:cNvPr>
          <p:cNvSpPr>
            <a:spLocks noGrp="1"/>
          </p:cNvSpPr>
          <p:nvPr>
            <p:ph type="pic" sz="quarter" idx="26" hasCustomPrompt="1"/>
          </p:nvPr>
        </p:nvSpPr>
        <p:spPr>
          <a:xfrm>
            <a:off x="8036824" y="1697584"/>
            <a:ext cx="623615" cy="747853"/>
          </a:xfrm>
          <a:solidFill>
            <a:schemeClr val="bg2"/>
          </a:solidFill>
        </p:spPr>
        <p:txBody>
          <a:bodyPr/>
          <a:lstStyle>
            <a:lvl1pPr>
              <a:defRPr sz="544" b="1"/>
            </a:lvl1pPr>
          </a:lstStyle>
          <a:p>
            <a:r>
              <a:rPr lang="en-US"/>
              <a:t>Select from Staff Photos</a:t>
            </a:r>
            <a:endParaRPr lang="en-GB"/>
          </a:p>
        </p:txBody>
      </p:sp>
      <p:sp>
        <p:nvSpPr>
          <p:cNvPr id="53" name="Text Placeholder 8">
            <a:extLst>
              <a:ext uri="{FF2B5EF4-FFF2-40B4-BE49-F238E27FC236}">
                <a16:creationId xmlns:a16="http://schemas.microsoft.com/office/drawing/2014/main" id="{C66E201A-6154-4E94-B036-4427CDB56A06}"/>
              </a:ext>
            </a:extLst>
          </p:cNvPr>
          <p:cNvSpPr>
            <a:spLocks noGrp="1"/>
          </p:cNvSpPr>
          <p:nvPr>
            <p:ph type="body" sz="quarter" idx="25"/>
          </p:nvPr>
        </p:nvSpPr>
        <p:spPr>
          <a:xfrm>
            <a:off x="8861295" y="169758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58" name="Picture Placeholder 11">
            <a:extLst>
              <a:ext uri="{FF2B5EF4-FFF2-40B4-BE49-F238E27FC236}">
                <a16:creationId xmlns:a16="http://schemas.microsoft.com/office/drawing/2014/main" id="{558DC1A8-6201-465A-9D3E-C0C6AB7B769C}"/>
              </a:ext>
            </a:extLst>
          </p:cNvPr>
          <p:cNvSpPr>
            <a:spLocks noGrp="1"/>
          </p:cNvSpPr>
          <p:nvPr>
            <p:ph type="pic" sz="quarter" idx="30" hasCustomPrompt="1"/>
          </p:nvPr>
        </p:nvSpPr>
        <p:spPr>
          <a:xfrm>
            <a:off x="689660" y="2938174"/>
            <a:ext cx="623615" cy="747853"/>
          </a:xfrm>
          <a:solidFill>
            <a:schemeClr val="bg2"/>
          </a:solidFill>
        </p:spPr>
        <p:txBody>
          <a:bodyPr/>
          <a:lstStyle>
            <a:lvl1pPr>
              <a:defRPr sz="544" b="1"/>
            </a:lvl1pPr>
          </a:lstStyle>
          <a:p>
            <a:r>
              <a:rPr lang="en-US"/>
              <a:t>Select from Staff Photos</a:t>
            </a:r>
            <a:endParaRPr lang="en-GB"/>
          </a:p>
        </p:txBody>
      </p:sp>
      <p:sp>
        <p:nvSpPr>
          <p:cNvPr id="57" name="Text Placeholder 8">
            <a:extLst>
              <a:ext uri="{FF2B5EF4-FFF2-40B4-BE49-F238E27FC236}">
                <a16:creationId xmlns:a16="http://schemas.microsoft.com/office/drawing/2014/main" id="{6C1387F2-4673-4267-8D09-05DBE2D0838C}"/>
              </a:ext>
            </a:extLst>
          </p:cNvPr>
          <p:cNvSpPr>
            <a:spLocks noGrp="1"/>
          </p:cNvSpPr>
          <p:nvPr>
            <p:ph type="body" sz="quarter" idx="29"/>
          </p:nvPr>
        </p:nvSpPr>
        <p:spPr>
          <a:xfrm>
            <a:off x="1514132" y="293817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62" name="Picture Placeholder 11">
            <a:extLst>
              <a:ext uri="{FF2B5EF4-FFF2-40B4-BE49-F238E27FC236}">
                <a16:creationId xmlns:a16="http://schemas.microsoft.com/office/drawing/2014/main" id="{32C00202-B2D1-4F61-9F0E-172FD3B678A8}"/>
              </a:ext>
            </a:extLst>
          </p:cNvPr>
          <p:cNvSpPr>
            <a:spLocks noGrp="1"/>
          </p:cNvSpPr>
          <p:nvPr>
            <p:ph type="pic" sz="quarter" idx="34" hasCustomPrompt="1"/>
          </p:nvPr>
        </p:nvSpPr>
        <p:spPr>
          <a:xfrm>
            <a:off x="4356043" y="2938174"/>
            <a:ext cx="623615" cy="747853"/>
          </a:xfrm>
          <a:solidFill>
            <a:schemeClr val="bg2"/>
          </a:solidFill>
        </p:spPr>
        <p:txBody>
          <a:bodyPr/>
          <a:lstStyle>
            <a:lvl1pPr>
              <a:defRPr sz="544" b="1"/>
            </a:lvl1pPr>
          </a:lstStyle>
          <a:p>
            <a:r>
              <a:rPr lang="en-US"/>
              <a:t>Select from Staff Photos</a:t>
            </a:r>
            <a:endParaRPr lang="en-GB"/>
          </a:p>
        </p:txBody>
      </p:sp>
      <p:sp>
        <p:nvSpPr>
          <p:cNvPr id="61" name="Text Placeholder 8">
            <a:extLst>
              <a:ext uri="{FF2B5EF4-FFF2-40B4-BE49-F238E27FC236}">
                <a16:creationId xmlns:a16="http://schemas.microsoft.com/office/drawing/2014/main" id="{51C51634-086C-47AB-A75D-B3B98B77DA64}"/>
              </a:ext>
            </a:extLst>
          </p:cNvPr>
          <p:cNvSpPr>
            <a:spLocks noGrp="1"/>
          </p:cNvSpPr>
          <p:nvPr>
            <p:ph type="body" sz="quarter" idx="33"/>
          </p:nvPr>
        </p:nvSpPr>
        <p:spPr>
          <a:xfrm>
            <a:off x="5166118" y="2938174"/>
            <a:ext cx="2669849"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60" name="Picture Placeholder 11">
            <a:extLst>
              <a:ext uri="{FF2B5EF4-FFF2-40B4-BE49-F238E27FC236}">
                <a16:creationId xmlns:a16="http://schemas.microsoft.com/office/drawing/2014/main" id="{AB7B6BC5-864F-4F51-BABB-67B5A27BE8F1}"/>
              </a:ext>
            </a:extLst>
          </p:cNvPr>
          <p:cNvSpPr>
            <a:spLocks noGrp="1"/>
          </p:cNvSpPr>
          <p:nvPr>
            <p:ph type="pic" sz="quarter" idx="32" hasCustomPrompt="1"/>
          </p:nvPr>
        </p:nvSpPr>
        <p:spPr>
          <a:xfrm>
            <a:off x="8036824" y="2938174"/>
            <a:ext cx="623615" cy="747853"/>
          </a:xfrm>
          <a:solidFill>
            <a:schemeClr val="bg2"/>
          </a:solidFill>
        </p:spPr>
        <p:txBody>
          <a:bodyPr/>
          <a:lstStyle>
            <a:lvl1pPr>
              <a:defRPr sz="544" b="1"/>
            </a:lvl1pPr>
          </a:lstStyle>
          <a:p>
            <a:r>
              <a:rPr lang="en-US"/>
              <a:t>Select from Staff Photos</a:t>
            </a:r>
            <a:endParaRPr lang="en-GB"/>
          </a:p>
        </p:txBody>
      </p:sp>
      <p:sp>
        <p:nvSpPr>
          <p:cNvPr id="59" name="Text Placeholder 8">
            <a:extLst>
              <a:ext uri="{FF2B5EF4-FFF2-40B4-BE49-F238E27FC236}">
                <a16:creationId xmlns:a16="http://schemas.microsoft.com/office/drawing/2014/main" id="{9B20E05A-A2A3-40BE-BCC2-A31D06B6F1E3}"/>
              </a:ext>
            </a:extLst>
          </p:cNvPr>
          <p:cNvSpPr>
            <a:spLocks noGrp="1"/>
          </p:cNvSpPr>
          <p:nvPr>
            <p:ph type="body" sz="quarter" idx="31"/>
          </p:nvPr>
        </p:nvSpPr>
        <p:spPr>
          <a:xfrm>
            <a:off x="8861295" y="293817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64" name="Picture Placeholder 11">
            <a:extLst>
              <a:ext uri="{FF2B5EF4-FFF2-40B4-BE49-F238E27FC236}">
                <a16:creationId xmlns:a16="http://schemas.microsoft.com/office/drawing/2014/main" id="{FA7D1926-316F-4178-A6E4-C57CE8D04F11}"/>
              </a:ext>
            </a:extLst>
          </p:cNvPr>
          <p:cNvSpPr>
            <a:spLocks noGrp="1"/>
          </p:cNvSpPr>
          <p:nvPr>
            <p:ph type="pic" sz="quarter" idx="36" hasCustomPrompt="1"/>
          </p:nvPr>
        </p:nvSpPr>
        <p:spPr>
          <a:xfrm>
            <a:off x="689660" y="4178764"/>
            <a:ext cx="623615" cy="747853"/>
          </a:xfrm>
          <a:solidFill>
            <a:schemeClr val="bg2"/>
          </a:solidFill>
        </p:spPr>
        <p:txBody>
          <a:bodyPr/>
          <a:lstStyle>
            <a:lvl1pPr>
              <a:defRPr sz="544" b="1"/>
            </a:lvl1pPr>
          </a:lstStyle>
          <a:p>
            <a:r>
              <a:rPr lang="en-US"/>
              <a:t>Select from Staff Photos</a:t>
            </a:r>
            <a:endParaRPr lang="en-GB"/>
          </a:p>
        </p:txBody>
      </p:sp>
      <p:sp>
        <p:nvSpPr>
          <p:cNvPr id="63" name="Text Placeholder 8">
            <a:extLst>
              <a:ext uri="{FF2B5EF4-FFF2-40B4-BE49-F238E27FC236}">
                <a16:creationId xmlns:a16="http://schemas.microsoft.com/office/drawing/2014/main" id="{A4B5EB03-578C-4445-A6EC-2E5C6525F5CB}"/>
              </a:ext>
            </a:extLst>
          </p:cNvPr>
          <p:cNvSpPr>
            <a:spLocks noGrp="1"/>
          </p:cNvSpPr>
          <p:nvPr>
            <p:ph type="body" sz="quarter" idx="35"/>
          </p:nvPr>
        </p:nvSpPr>
        <p:spPr>
          <a:xfrm>
            <a:off x="1514132" y="417876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68" name="Picture Placeholder 11">
            <a:extLst>
              <a:ext uri="{FF2B5EF4-FFF2-40B4-BE49-F238E27FC236}">
                <a16:creationId xmlns:a16="http://schemas.microsoft.com/office/drawing/2014/main" id="{C63BA28B-D902-45B7-98EF-7FFB44137F0B}"/>
              </a:ext>
            </a:extLst>
          </p:cNvPr>
          <p:cNvSpPr>
            <a:spLocks noGrp="1"/>
          </p:cNvSpPr>
          <p:nvPr>
            <p:ph type="pic" sz="quarter" idx="40" hasCustomPrompt="1"/>
          </p:nvPr>
        </p:nvSpPr>
        <p:spPr>
          <a:xfrm>
            <a:off x="4356043" y="4178764"/>
            <a:ext cx="623615" cy="747853"/>
          </a:xfrm>
          <a:solidFill>
            <a:schemeClr val="bg2"/>
          </a:solidFill>
        </p:spPr>
        <p:txBody>
          <a:bodyPr/>
          <a:lstStyle>
            <a:lvl1pPr>
              <a:defRPr sz="544" b="1"/>
            </a:lvl1pPr>
          </a:lstStyle>
          <a:p>
            <a:r>
              <a:rPr lang="en-US"/>
              <a:t>Select from Staff Photos</a:t>
            </a:r>
            <a:endParaRPr lang="en-GB"/>
          </a:p>
        </p:txBody>
      </p:sp>
      <p:sp>
        <p:nvSpPr>
          <p:cNvPr id="67" name="Text Placeholder 8">
            <a:extLst>
              <a:ext uri="{FF2B5EF4-FFF2-40B4-BE49-F238E27FC236}">
                <a16:creationId xmlns:a16="http://schemas.microsoft.com/office/drawing/2014/main" id="{E164B976-B811-4BFA-9B05-E585ADC568C4}"/>
              </a:ext>
            </a:extLst>
          </p:cNvPr>
          <p:cNvSpPr>
            <a:spLocks noGrp="1"/>
          </p:cNvSpPr>
          <p:nvPr>
            <p:ph type="body" sz="quarter" idx="39"/>
          </p:nvPr>
        </p:nvSpPr>
        <p:spPr>
          <a:xfrm>
            <a:off x="5166118" y="4178764"/>
            <a:ext cx="2669849"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66" name="Picture Placeholder 11">
            <a:extLst>
              <a:ext uri="{FF2B5EF4-FFF2-40B4-BE49-F238E27FC236}">
                <a16:creationId xmlns:a16="http://schemas.microsoft.com/office/drawing/2014/main" id="{28291133-69B3-4869-9635-08E810B49251}"/>
              </a:ext>
            </a:extLst>
          </p:cNvPr>
          <p:cNvSpPr>
            <a:spLocks noGrp="1"/>
          </p:cNvSpPr>
          <p:nvPr>
            <p:ph type="pic" sz="quarter" idx="38" hasCustomPrompt="1"/>
          </p:nvPr>
        </p:nvSpPr>
        <p:spPr>
          <a:xfrm>
            <a:off x="8036824" y="4178764"/>
            <a:ext cx="623615" cy="747853"/>
          </a:xfrm>
          <a:solidFill>
            <a:schemeClr val="bg2"/>
          </a:solidFill>
        </p:spPr>
        <p:txBody>
          <a:bodyPr/>
          <a:lstStyle>
            <a:lvl1pPr>
              <a:defRPr sz="544" b="1"/>
            </a:lvl1pPr>
          </a:lstStyle>
          <a:p>
            <a:r>
              <a:rPr lang="en-US"/>
              <a:t>Select from Staff Photos</a:t>
            </a:r>
            <a:endParaRPr lang="en-GB"/>
          </a:p>
        </p:txBody>
      </p:sp>
      <p:sp>
        <p:nvSpPr>
          <p:cNvPr id="65" name="Text Placeholder 8">
            <a:extLst>
              <a:ext uri="{FF2B5EF4-FFF2-40B4-BE49-F238E27FC236}">
                <a16:creationId xmlns:a16="http://schemas.microsoft.com/office/drawing/2014/main" id="{714100D7-DE5E-4A87-B9A6-EC0AD9BF72EA}"/>
              </a:ext>
            </a:extLst>
          </p:cNvPr>
          <p:cNvSpPr>
            <a:spLocks noGrp="1"/>
          </p:cNvSpPr>
          <p:nvPr>
            <p:ph type="body" sz="quarter" idx="37"/>
          </p:nvPr>
        </p:nvSpPr>
        <p:spPr>
          <a:xfrm>
            <a:off x="8861295" y="4178764"/>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70" name="Picture Placeholder 11">
            <a:extLst>
              <a:ext uri="{FF2B5EF4-FFF2-40B4-BE49-F238E27FC236}">
                <a16:creationId xmlns:a16="http://schemas.microsoft.com/office/drawing/2014/main" id="{0E911848-F64D-4867-A8D3-94BEDD244A1D}"/>
              </a:ext>
            </a:extLst>
          </p:cNvPr>
          <p:cNvSpPr>
            <a:spLocks noGrp="1"/>
          </p:cNvSpPr>
          <p:nvPr>
            <p:ph type="pic" sz="quarter" idx="42" hasCustomPrompt="1"/>
          </p:nvPr>
        </p:nvSpPr>
        <p:spPr>
          <a:xfrm>
            <a:off x="689660" y="5424780"/>
            <a:ext cx="623615" cy="747853"/>
          </a:xfrm>
          <a:solidFill>
            <a:schemeClr val="bg2"/>
          </a:solidFill>
        </p:spPr>
        <p:txBody>
          <a:bodyPr/>
          <a:lstStyle>
            <a:lvl1pPr>
              <a:defRPr sz="544" b="1"/>
            </a:lvl1pPr>
          </a:lstStyle>
          <a:p>
            <a:r>
              <a:rPr lang="en-US"/>
              <a:t>Select from Staff Photos</a:t>
            </a:r>
            <a:endParaRPr lang="en-GB"/>
          </a:p>
        </p:txBody>
      </p:sp>
      <p:sp>
        <p:nvSpPr>
          <p:cNvPr id="69" name="Text Placeholder 8">
            <a:extLst>
              <a:ext uri="{FF2B5EF4-FFF2-40B4-BE49-F238E27FC236}">
                <a16:creationId xmlns:a16="http://schemas.microsoft.com/office/drawing/2014/main" id="{FE96F343-8C1F-42EF-BDF7-1CFA44488EF9}"/>
              </a:ext>
            </a:extLst>
          </p:cNvPr>
          <p:cNvSpPr>
            <a:spLocks noGrp="1"/>
          </p:cNvSpPr>
          <p:nvPr>
            <p:ph type="body" sz="quarter" idx="41"/>
          </p:nvPr>
        </p:nvSpPr>
        <p:spPr>
          <a:xfrm>
            <a:off x="1514132" y="5424780"/>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74" name="Picture Placeholder 11">
            <a:extLst>
              <a:ext uri="{FF2B5EF4-FFF2-40B4-BE49-F238E27FC236}">
                <a16:creationId xmlns:a16="http://schemas.microsoft.com/office/drawing/2014/main" id="{1202E6C7-CC98-4F03-9C65-0ACE596F053D}"/>
              </a:ext>
            </a:extLst>
          </p:cNvPr>
          <p:cNvSpPr>
            <a:spLocks noGrp="1"/>
          </p:cNvSpPr>
          <p:nvPr>
            <p:ph type="pic" sz="quarter" idx="46" hasCustomPrompt="1"/>
          </p:nvPr>
        </p:nvSpPr>
        <p:spPr>
          <a:xfrm>
            <a:off x="4356043" y="5424780"/>
            <a:ext cx="623615" cy="747853"/>
          </a:xfrm>
          <a:solidFill>
            <a:schemeClr val="bg2"/>
          </a:solidFill>
        </p:spPr>
        <p:txBody>
          <a:bodyPr/>
          <a:lstStyle>
            <a:lvl1pPr>
              <a:defRPr sz="544" b="1"/>
            </a:lvl1pPr>
          </a:lstStyle>
          <a:p>
            <a:r>
              <a:rPr lang="en-US"/>
              <a:t>Select from Staff Photos</a:t>
            </a:r>
            <a:endParaRPr lang="en-GB"/>
          </a:p>
        </p:txBody>
      </p:sp>
      <p:sp>
        <p:nvSpPr>
          <p:cNvPr id="73" name="Text Placeholder 8">
            <a:extLst>
              <a:ext uri="{FF2B5EF4-FFF2-40B4-BE49-F238E27FC236}">
                <a16:creationId xmlns:a16="http://schemas.microsoft.com/office/drawing/2014/main" id="{0AEB5848-4B42-48F9-A5DC-8653F8677F7C}"/>
              </a:ext>
            </a:extLst>
          </p:cNvPr>
          <p:cNvSpPr>
            <a:spLocks noGrp="1"/>
          </p:cNvSpPr>
          <p:nvPr>
            <p:ph type="body" sz="quarter" idx="45"/>
          </p:nvPr>
        </p:nvSpPr>
        <p:spPr>
          <a:xfrm>
            <a:off x="5166118" y="5424780"/>
            <a:ext cx="2669849"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72" name="Picture Placeholder 11">
            <a:extLst>
              <a:ext uri="{FF2B5EF4-FFF2-40B4-BE49-F238E27FC236}">
                <a16:creationId xmlns:a16="http://schemas.microsoft.com/office/drawing/2014/main" id="{FC028929-8FB1-4B1F-9F46-C07B3FF12E66}"/>
              </a:ext>
            </a:extLst>
          </p:cNvPr>
          <p:cNvSpPr>
            <a:spLocks noGrp="1"/>
          </p:cNvSpPr>
          <p:nvPr>
            <p:ph type="pic" sz="quarter" idx="44" hasCustomPrompt="1"/>
          </p:nvPr>
        </p:nvSpPr>
        <p:spPr>
          <a:xfrm>
            <a:off x="8036824" y="5424780"/>
            <a:ext cx="623615" cy="747853"/>
          </a:xfrm>
          <a:solidFill>
            <a:schemeClr val="bg2"/>
          </a:solidFill>
        </p:spPr>
        <p:txBody>
          <a:bodyPr/>
          <a:lstStyle>
            <a:lvl1pPr>
              <a:defRPr sz="544" b="1"/>
            </a:lvl1pPr>
          </a:lstStyle>
          <a:p>
            <a:r>
              <a:rPr lang="en-US"/>
              <a:t>Select from Staff Photos</a:t>
            </a:r>
            <a:endParaRPr lang="en-GB"/>
          </a:p>
        </p:txBody>
      </p:sp>
      <p:sp>
        <p:nvSpPr>
          <p:cNvPr id="71" name="Text Placeholder 8">
            <a:extLst>
              <a:ext uri="{FF2B5EF4-FFF2-40B4-BE49-F238E27FC236}">
                <a16:creationId xmlns:a16="http://schemas.microsoft.com/office/drawing/2014/main" id="{9C92895C-F186-42A2-A4C5-853678EE83F1}"/>
              </a:ext>
            </a:extLst>
          </p:cNvPr>
          <p:cNvSpPr>
            <a:spLocks noGrp="1"/>
          </p:cNvSpPr>
          <p:nvPr>
            <p:ph type="body" sz="quarter" idx="43"/>
          </p:nvPr>
        </p:nvSpPr>
        <p:spPr>
          <a:xfrm>
            <a:off x="8861295" y="5424780"/>
            <a:ext cx="2655453" cy="747853"/>
          </a:xfrm>
        </p:spPr>
        <p:txBody>
          <a:bodyPr/>
          <a:lstStyle>
            <a:lvl1pPr>
              <a:lnSpc>
                <a:spcPct val="114000"/>
              </a:lnSpc>
              <a:spcAft>
                <a:spcPct val="0"/>
              </a:spcAft>
              <a:defRPr sz="952" b="1"/>
            </a:lvl1pPr>
            <a:lvl2pPr marL="2160" indent="0">
              <a:lnSpc>
                <a:spcPct val="114000"/>
              </a:lnSpc>
              <a:spcAft>
                <a:spcPct val="0"/>
              </a:spcAft>
              <a:buNone/>
              <a:defRPr sz="952"/>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7600582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ur experience">
    <p:bg>
      <p:bgPr>
        <a:solidFill>
          <a:schemeClr val="bg1"/>
        </a:solidFill>
        <a:effectLst/>
      </p:bgPr>
    </p:bg>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0F0A2A31-8437-4C47-A5EE-29019ECF69BF}"/>
              </a:ext>
            </a:extLst>
          </p:cNvPr>
          <p:cNvSpPr>
            <a:spLocks noGrp="1"/>
          </p:cNvSpPr>
          <p:nvPr>
            <p:ph type="title"/>
          </p:nvPr>
        </p:nvSpPr>
        <p:spPr>
          <a:xfrm>
            <a:off x="675255" y="685368"/>
            <a:ext cx="10712780" cy="424472"/>
          </a:xfrm>
        </p:spPr>
        <p:txBody>
          <a:bodyPr/>
          <a:lstStyle/>
          <a:p>
            <a:r>
              <a:rPr lang="en-US"/>
              <a:t>Click to edit Master title style</a:t>
            </a:r>
            <a:endParaRPr lang="en-AU"/>
          </a:p>
        </p:txBody>
      </p:sp>
      <p:sp>
        <p:nvSpPr>
          <p:cNvPr id="20" name="Text Placeholder 10">
            <a:extLst>
              <a:ext uri="{FF2B5EF4-FFF2-40B4-BE49-F238E27FC236}">
                <a16:creationId xmlns:a16="http://schemas.microsoft.com/office/drawing/2014/main" id="{0C6EA19B-3CEE-4CAF-B82F-355ABB9AF2E2}"/>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7" name="Text Placeholder 6">
            <a:extLst>
              <a:ext uri="{FF2B5EF4-FFF2-40B4-BE49-F238E27FC236}">
                <a16:creationId xmlns:a16="http://schemas.microsoft.com/office/drawing/2014/main" id="{5012362E-4FA8-6ABE-DB1D-C469E2E09DA6}"/>
              </a:ext>
            </a:extLst>
          </p:cNvPr>
          <p:cNvSpPr>
            <a:spLocks noGrp="1"/>
          </p:cNvSpPr>
          <p:nvPr>
            <p:ph type="body" sz="quarter" idx="22"/>
          </p:nvPr>
        </p:nvSpPr>
        <p:spPr>
          <a:xfrm>
            <a:off x="675254" y="169758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8" name="Text Placeholder 6">
            <a:extLst>
              <a:ext uri="{FF2B5EF4-FFF2-40B4-BE49-F238E27FC236}">
                <a16:creationId xmlns:a16="http://schemas.microsoft.com/office/drawing/2014/main" id="{287E92A6-3C27-0C9A-F4ED-01C34F1B6D34}"/>
              </a:ext>
            </a:extLst>
          </p:cNvPr>
          <p:cNvSpPr>
            <a:spLocks noGrp="1"/>
          </p:cNvSpPr>
          <p:nvPr>
            <p:ph type="body" sz="quarter" idx="23"/>
          </p:nvPr>
        </p:nvSpPr>
        <p:spPr>
          <a:xfrm>
            <a:off x="3451138" y="1697583"/>
            <a:ext cx="2546958"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9" name="Text Placeholder 6">
            <a:extLst>
              <a:ext uri="{FF2B5EF4-FFF2-40B4-BE49-F238E27FC236}">
                <a16:creationId xmlns:a16="http://schemas.microsoft.com/office/drawing/2014/main" id="{1D63A366-1562-B56E-A9B4-72166D3A27F0}"/>
              </a:ext>
            </a:extLst>
          </p:cNvPr>
          <p:cNvSpPr>
            <a:spLocks noGrp="1"/>
          </p:cNvSpPr>
          <p:nvPr>
            <p:ph type="body" sz="quarter" idx="24"/>
          </p:nvPr>
        </p:nvSpPr>
        <p:spPr>
          <a:xfrm>
            <a:off x="6215963" y="1697583"/>
            <a:ext cx="2524902"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0" name="Text Placeholder 6">
            <a:extLst>
              <a:ext uri="{FF2B5EF4-FFF2-40B4-BE49-F238E27FC236}">
                <a16:creationId xmlns:a16="http://schemas.microsoft.com/office/drawing/2014/main" id="{98AB1F3D-67FD-5E16-EBF6-3D916C789C37}"/>
              </a:ext>
            </a:extLst>
          </p:cNvPr>
          <p:cNvSpPr>
            <a:spLocks noGrp="1"/>
          </p:cNvSpPr>
          <p:nvPr>
            <p:ph type="body" sz="quarter" idx="25"/>
          </p:nvPr>
        </p:nvSpPr>
        <p:spPr>
          <a:xfrm>
            <a:off x="8936645" y="1697583"/>
            <a:ext cx="2580074"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1" name="Text Placeholder 6">
            <a:extLst>
              <a:ext uri="{FF2B5EF4-FFF2-40B4-BE49-F238E27FC236}">
                <a16:creationId xmlns:a16="http://schemas.microsoft.com/office/drawing/2014/main" id="{2E72FEBA-86EA-A185-47A0-5A8029A5DE2E}"/>
              </a:ext>
            </a:extLst>
          </p:cNvPr>
          <p:cNvSpPr>
            <a:spLocks noGrp="1"/>
          </p:cNvSpPr>
          <p:nvPr>
            <p:ph type="body" sz="quarter" idx="26"/>
          </p:nvPr>
        </p:nvSpPr>
        <p:spPr>
          <a:xfrm>
            <a:off x="675254" y="325494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2" name="Text Placeholder 6">
            <a:extLst>
              <a:ext uri="{FF2B5EF4-FFF2-40B4-BE49-F238E27FC236}">
                <a16:creationId xmlns:a16="http://schemas.microsoft.com/office/drawing/2014/main" id="{E803D763-A2D6-3F99-81A9-B4F00EA804DA}"/>
              </a:ext>
            </a:extLst>
          </p:cNvPr>
          <p:cNvSpPr>
            <a:spLocks noGrp="1"/>
          </p:cNvSpPr>
          <p:nvPr>
            <p:ph type="body" sz="quarter" idx="27"/>
          </p:nvPr>
        </p:nvSpPr>
        <p:spPr>
          <a:xfrm>
            <a:off x="3451138" y="3254942"/>
            <a:ext cx="2546958"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3" name="Text Placeholder 6">
            <a:extLst>
              <a:ext uri="{FF2B5EF4-FFF2-40B4-BE49-F238E27FC236}">
                <a16:creationId xmlns:a16="http://schemas.microsoft.com/office/drawing/2014/main" id="{9364250C-C08D-B70A-CBE4-6F24C394F0EE}"/>
              </a:ext>
            </a:extLst>
          </p:cNvPr>
          <p:cNvSpPr>
            <a:spLocks noGrp="1"/>
          </p:cNvSpPr>
          <p:nvPr>
            <p:ph type="body" sz="quarter" idx="28"/>
          </p:nvPr>
        </p:nvSpPr>
        <p:spPr>
          <a:xfrm>
            <a:off x="6215963" y="3254942"/>
            <a:ext cx="2524902"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4" name="Text Placeholder 6">
            <a:extLst>
              <a:ext uri="{FF2B5EF4-FFF2-40B4-BE49-F238E27FC236}">
                <a16:creationId xmlns:a16="http://schemas.microsoft.com/office/drawing/2014/main" id="{0C7B0445-0700-59B4-98EA-EF074AA21AA2}"/>
              </a:ext>
            </a:extLst>
          </p:cNvPr>
          <p:cNvSpPr>
            <a:spLocks noGrp="1"/>
          </p:cNvSpPr>
          <p:nvPr>
            <p:ph type="body" sz="quarter" idx="29"/>
          </p:nvPr>
        </p:nvSpPr>
        <p:spPr>
          <a:xfrm>
            <a:off x="8936645" y="325494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5" name="Text Placeholder 6">
            <a:extLst>
              <a:ext uri="{FF2B5EF4-FFF2-40B4-BE49-F238E27FC236}">
                <a16:creationId xmlns:a16="http://schemas.microsoft.com/office/drawing/2014/main" id="{58770EF5-A112-ED0F-1BE7-212026B9A9AB}"/>
              </a:ext>
            </a:extLst>
          </p:cNvPr>
          <p:cNvSpPr>
            <a:spLocks noGrp="1"/>
          </p:cNvSpPr>
          <p:nvPr>
            <p:ph type="body" sz="quarter" idx="30"/>
          </p:nvPr>
        </p:nvSpPr>
        <p:spPr>
          <a:xfrm>
            <a:off x="675254" y="481230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6" name="Text Placeholder 6">
            <a:extLst>
              <a:ext uri="{FF2B5EF4-FFF2-40B4-BE49-F238E27FC236}">
                <a16:creationId xmlns:a16="http://schemas.microsoft.com/office/drawing/2014/main" id="{EC816DD7-184F-71CE-4228-666242A07960}"/>
              </a:ext>
            </a:extLst>
          </p:cNvPr>
          <p:cNvSpPr>
            <a:spLocks noGrp="1"/>
          </p:cNvSpPr>
          <p:nvPr>
            <p:ph type="body" sz="quarter" idx="31"/>
          </p:nvPr>
        </p:nvSpPr>
        <p:spPr>
          <a:xfrm>
            <a:off x="3451138" y="4812303"/>
            <a:ext cx="2546958"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7" name="Text Placeholder 6">
            <a:extLst>
              <a:ext uri="{FF2B5EF4-FFF2-40B4-BE49-F238E27FC236}">
                <a16:creationId xmlns:a16="http://schemas.microsoft.com/office/drawing/2014/main" id="{026CA6A4-47F3-EE23-731E-D3E567EA7484}"/>
              </a:ext>
            </a:extLst>
          </p:cNvPr>
          <p:cNvSpPr>
            <a:spLocks noGrp="1"/>
          </p:cNvSpPr>
          <p:nvPr>
            <p:ph type="body" sz="quarter" idx="32"/>
          </p:nvPr>
        </p:nvSpPr>
        <p:spPr>
          <a:xfrm>
            <a:off x="6215963" y="4812303"/>
            <a:ext cx="2524902"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8" name="Text Placeholder 6">
            <a:extLst>
              <a:ext uri="{FF2B5EF4-FFF2-40B4-BE49-F238E27FC236}">
                <a16:creationId xmlns:a16="http://schemas.microsoft.com/office/drawing/2014/main" id="{DF2B955B-0C1A-FB8C-A5D0-7684D3CE4669}"/>
              </a:ext>
            </a:extLst>
          </p:cNvPr>
          <p:cNvSpPr>
            <a:spLocks noGrp="1"/>
          </p:cNvSpPr>
          <p:nvPr>
            <p:ph type="body" sz="quarter" idx="33"/>
          </p:nvPr>
        </p:nvSpPr>
        <p:spPr>
          <a:xfrm>
            <a:off x="8936645" y="4812303"/>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41864401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a:xfrm>
            <a:off x="675255" y="685368"/>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6764401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75255" y="1697582"/>
            <a:ext cx="8065610"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9040806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tex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75255" y="1697582"/>
            <a:ext cx="5322841"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10">
            <a:extLst>
              <a:ext uri="{FF2B5EF4-FFF2-40B4-BE49-F238E27FC236}">
                <a16:creationId xmlns:a16="http://schemas.microsoft.com/office/drawing/2014/main" id="{4E7DB94B-F7D0-48DD-8C98-96A9F5099B83}"/>
              </a:ext>
            </a:extLst>
          </p:cNvPr>
          <p:cNvSpPr>
            <a:spLocks noGrp="1"/>
          </p:cNvSpPr>
          <p:nvPr>
            <p:ph sz="quarter" idx="22"/>
          </p:nvPr>
        </p:nvSpPr>
        <p:spPr>
          <a:xfrm>
            <a:off x="6198963" y="1697582"/>
            <a:ext cx="5322841"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7299553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3 columns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2" y="1707194"/>
            <a:ext cx="8051202" cy="850297"/>
          </a:xfrm>
        </p:spPr>
        <p:txBody>
          <a:bodyPr/>
          <a:lstStyle>
            <a:lvl1pPr>
              <a:lnSpc>
                <a:spcPct val="114000"/>
              </a:lnSpc>
              <a:spcAft>
                <a:spcPct val="0"/>
              </a:spcAft>
              <a:defRPr b="0"/>
            </a:lvl1pPr>
            <a:lvl2pPr marL="2160" indent="0">
              <a:lnSpc>
                <a:spcPct val="114000"/>
              </a:lnSpc>
              <a:spcAft>
                <a:spcPct val="0"/>
              </a:spcAft>
              <a:buNone/>
              <a:defRPr b="0"/>
            </a:lvl2pPr>
          </a:lstStyle>
          <a:p>
            <a:pPr lvl="0"/>
            <a:r>
              <a:rPr lang="en-US"/>
              <a:t>Click to edit Master text styles</a:t>
            </a:r>
          </a:p>
          <a:p>
            <a:pPr lvl="1"/>
            <a:r>
              <a:rPr lang="en-US"/>
              <a:t>Second level</a:t>
            </a:r>
          </a:p>
        </p:txBody>
      </p:sp>
      <p:sp>
        <p:nvSpPr>
          <p:cNvPr id="13" name="Picture Placeholder 12">
            <a:extLst>
              <a:ext uri="{FF2B5EF4-FFF2-40B4-BE49-F238E27FC236}">
                <a16:creationId xmlns:a16="http://schemas.microsoft.com/office/drawing/2014/main" id="{D0304A00-DE57-8068-882F-BD9911F126EB}"/>
              </a:ext>
            </a:extLst>
          </p:cNvPr>
          <p:cNvSpPr>
            <a:spLocks noGrp="1"/>
          </p:cNvSpPr>
          <p:nvPr>
            <p:ph type="pic" sz="quarter" idx="25" hasCustomPrompt="1"/>
          </p:nvPr>
        </p:nvSpPr>
        <p:spPr>
          <a:xfrm>
            <a:off x="1841638" y="2770270"/>
            <a:ext cx="935852" cy="937342"/>
          </a:xfrm>
          <a:solidFill>
            <a:schemeClr val="accent1"/>
          </a:solidFill>
        </p:spPr>
        <p:txBody>
          <a:bodyPr/>
          <a:lstStyle>
            <a:lvl1pPr>
              <a:defRPr sz="952">
                <a:solidFill>
                  <a:schemeClr val="bg1"/>
                </a:solidFill>
              </a:defRPr>
            </a:lvl1pPr>
          </a:lstStyle>
          <a:p>
            <a:r>
              <a:rPr lang="en-US"/>
              <a:t>Select from Ashurst &gt; Icons</a:t>
            </a:r>
            <a:endParaRPr lang="en-AU"/>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1841638"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Picture Placeholder 12">
            <a:extLst>
              <a:ext uri="{FF2B5EF4-FFF2-40B4-BE49-F238E27FC236}">
                <a16:creationId xmlns:a16="http://schemas.microsoft.com/office/drawing/2014/main" id="{96FF5F31-C8DA-6D13-2C7F-60B4FD03AE32}"/>
              </a:ext>
            </a:extLst>
          </p:cNvPr>
          <p:cNvSpPr>
            <a:spLocks noGrp="1"/>
          </p:cNvSpPr>
          <p:nvPr>
            <p:ph type="pic" sz="quarter" idx="26" hasCustomPrompt="1"/>
          </p:nvPr>
        </p:nvSpPr>
        <p:spPr>
          <a:xfrm>
            <a:off x="4836308" y="2770270"/>
            <a:ext cx="935852" cy="937342"/>
          </a:xfrm>
          <a:solidFill>
            <a:schemeClr val="accent1"/>
          </a:solidFill>
        </p:spPr>
        <p:txBody>
          <a:bodyPr/>
          <a:lstStyle>
            <a:lvl1pPr>
              <a:defRPr sz="952">
                <a:solidFill>
                  <a:schemeClr val="bg1"/>
                </a:solidFill>
              </a:defRPr>
            </a:lvl1pPr>
          </a:lstStyle>
          <a:p>
            <a:r>
              <a:rPr lang="en-US"/>
              <a:t>Select from Ashurst &gt; Icons</a:t>
            </a:r>
            <a:endParaRPr lang="en-AU"/>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4836309"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2">
            <a:extLst>
              <a:ext uri="{FF2B5EF4-FFF2-40B4-BE49-F238E27FC236}">
                <a16:creationId xmlns:a16="http://schemas.microsoft.com/office/drawing/2014/main" id="{CEE59818-655F-87C6-2A47-F505AB2CB066}"/>
              </a:ext>
            </a:extLst>
          </p:cNvPr>
          <p:cNvSpPr>
            <a:spLocks noGrp="1"/>
          </p:cNvSpPr>
          <p:nvPr>
            <p:ph type="pic" sz="quarter" idx="27" hasCustomPrompt="1"/>
          </p:nvPr>
        </p:nvSpPr>
        <p:spPr>
          <a:xfrm>
            <a:off x="7735678" y="2770270"/>
            <a:ext cx="935852" cy="937342"/>
          </a:xfrm>
          <a:solidFill>
            <a:schemeClr val="accent1"/>
          </a:solidFill>
        </p:spPr>
        <p:txBody>
          <a:bodyPr/>
          <a:lstStyle>
            <a:lvl1pPr>
              <a:defRPr sz="952">
                <a:solidFill>
                  <a:schemeClr val="bg1"/>
                </a:solidFill>
              </a:defRPr>
            </a:lvl1pPr>
          </a:lstStyle>
          <a:p>
            <a:r>
              <a:rPr lang="en-US"/>
              <a:t>Select from Ashurst &gt; Icons</a:t>
            </a:r>
            <a:endParaRPr lang="en-AU"/>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7735677"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8192705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2" y="1707194"/>
            <a:ext cx="8051202" cy="850297"/>
          </a:xfrm>
        </p:spPr>
        <p:txBody>
          <a:bodyPr/>
          <a:lstStyle>
            <a:lvl1pPr>
              <a:lnSpc>
                <a:spcPct val="114000"/>
              </a:lnSpc>
              <a:spcAft>
                <a:spcPct val="0"/>
              </a:spcAft>
              <a:defRPr b="0"/>
            </a:lvl1pPr>
            <a:lvl2pPr marL="2160" indent="0">
              <a:lnSpc>
                <a:spcPct val="114000"/>
              </a:lnSpc>
              <a:spcAft>
                <a:spcPct val="0"/>
              </a:spcAft>
              <a:buNone/>
              <a:defRPr b="0"/>
            </a:lvl2pPr>
          </a:lstStyle>
          <a:p>
            <a:pPr lvl="0"/>
            <a:r>
              <a:rPr lang="en-US"/>
              <a:t>Click to edit Master text styles</a:t>
            </a:r>
          </a:p>
          <a:p>
            <a:pPr lvl="1"/>
            <a:r>
              <a:rPr lang="en-US"/>
              <a:t>Second level</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1841638" y="2770270"/>
            <a:ext cx="2548399"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4836309" y="2770270"/>
            <a:ext cx="2548399"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7735677" y="2770270"/>
            <a:ext cx="2548399"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290931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4 columns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2" y="1707194"/>
            <a:ext cx="8051202" cy="850297"/>
          </a:xfrm>
        </p:spPr>
        <p:txBody>
          <a:bodyPr/>
          <a:lstStyle>
            <a:lvl1pPr>
              <a:lnSpc>
                <a:spcPct val="114000"/>
              </a:lnSpc>
              <a:spcAft>
                <a:spcPct val="0"/>
              </a:spcAft>
              <a:defRPr b="0"/>
            </a:lvl1pPr>
            <a:lvl2pPr marL="2160" indent="0">
              <a:lnSpc>
                <a:spcPct val="114000"/>
              </a:lnSpc>
              <a:spcAft>
                <a:spcPct val="0"/>
              </a:spcAft>
              <a:buNone/>
              <a:defRPr b="0"/>
            </a:lvl2pPr>
          </a:lstStyle>
          <a:p>
            <a:pPr lvl="0"/>
            <a:r>
              <a:rPr lang="en-US"/>
              <a:t>Click to edit Master text styles</a:t>
            </a:r>
          </a:p>
          <a:p>
            <a:pPr lvl="1"/>
            <a:r>
              <a:rPr lang="en-US"/>
              <a:t>Second level</a:t>
            </a:r>
          </a:p>
        </p:txBody>
      </p:sp>
      <p:sp>
        <p:nvSpPr>
          <p:cNvPr id="13" name="Picture Placeholder 12">
            <a:extLst>
              <a:ext uri="{FF2B5EF4-FFF2-40B4-BE49-F238E27FC236}">
                <a16:creationId xmlns:a16="http://schemas.microsoft.com/office/drawing/2014/main" id="{D0304A00-DE57-8068-882F-BD9911F126EB}"/>
              </a:ext>
            </a:extLst>
          </p:cNvPr>
          <p:cNvSpPr>
            <a:spLocks noGrp="1"/>
          </p:cNvSpPr>
          <p:nvPr>
            <p:ph type="pic" sz="quarter" idx="25" hasCustomPrompt="1"/>
          </p:nvPr>
        </p:nvSpPr>
        <p:spPr>
          <a:xfrm>
            <a:off x="689662" y="2770270"/>
            <a:ext cx="935852" cy="937342"/>
          </a:xfrm>
        </p:spPr>
        <p:txBody>
          <a:bodyPr/>
          <a:lstStyle>
            <a:lvl1pPr>
              <a:defRPr sz="952"/>
            </a:lvl1pPr>
          </a:lstStyle>
          <a:p>
            <a:r>
              <a:rPr lang="en-US"/>
              <a:t>Select from Ashurst &gt; Icons</a:t>
            </a:r>
            <a:endParaRPr lang="en-AU"/>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89661"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Picture Placeholder 12">
            <a:extLst>
              <a:ext uri="{FF2B5EF4-FFF2-40B4-BE49-F238E27FC236}">
                <a16:creationId xmlns:a16="http://schemas.microsoft.com/office/drawing/2014/main" id="{96FF5F31-C8DA-6D13-2C7F-60B4FD03AE32}"/>
              </a:ext>
            </a:extLst>
          </p:cNvPr>
          <p:cNvSpPr>
            <a:spLocks noGrp="1"/>
          </p:cNvSpPr>
          <p:nvPr>
            <p:ph type="pic" sz="quarter" idx="26" hasCustomPrompt="1"/>
          </p:nvPr>
        </p:nvSpPr>
        <p:spPr>
          <a:xfrm>
            <a:off x="3451138" y="2770270"/>
            <a:ext cx="935852" cy="937342"/>
          </a:xfrm>
        </p:spPr>
        <p:txBody>
          <a:bodyPr/>
          <a:lstStyle>
            <a:lvl1pPr>
              <a:defRPr sz="952"/>
            </a:lvl1pPr>
          </a:lstStyle>
          <a:p>
            <a:r>
              <a:rPr lang="en-US"/>
              <a:t>Select from Ashurst &gt; Icons</a:t>
            </a:r>
            <a:endParaRPr lang="en-AU"/>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3451138"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2">
            <a:extLst>
              <a:ext uri="{FF2B5EF4-FFF2-40B4-BE49-F238E27FC236}">
                <a16:creationId xmlns:a16="http://schemas.microsoft.com/office/drawing/2014/main" id="{CEE59818-655F-87C6-2A47-F505AB2CB066}"/>
              </a:ext>
            </a:extLst>
          </p:cNvPr>
          <p:cNvSpPr>
            <a:spLocks noGrp="1"/>
          </p:cNvSpPr>
          <p:nvPr>
            <p:ph type="pic" sz="quarter" idx="27" hasCustomPrompt="1"/>
          </p:nvPr>
        </p:nvSpPr>
        <p:spPr>
          <a:xfrm>
            <a:off x="6193906" y="2770270"/>
            <a:ext cx="935852" cy="937342"/>
          </a:xfrm>
        </p:spPr>
        <p:txBody>
          <a:bodyPr/>
          <a:lstStyle>
            <a:lvl1pPr>
              <a:defRPr sz="952"/>
            </a:lvl1pPr>
          </a:lstStyle>
          <a:p>
            <a:r>
              <a:rPr lang="en-US"/>
              <a:t>Select from Ashurst &gt; Icons</a:t>
            </a:r>
            <a:endParaRPr lang="en-AU"/>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6193905"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12">
            <a:extLst>
              <a:ext uri="{FF2B5EF4-FFF2-40B4-BE49-F238E27FC236}">
                <a16:creationId xmlns:a16="http://schemas.microsoft.com/office/drawing/2014/main" id="{E15F3F02-F730-8F3F-961F-AB26565351DF}"/>
              </a:ext>
            </a:extLst>
          </p:cNvPr>
          <p:cNvSpPr>
            <a:spLocks noGrp="1"/>
          </p:cNvSpPr>
          <p:nvPr>
            <p:ph type="pic" sz="quarter" idx="29" hasCustomPrompt="1"/>
          </p:nvPr>
        </p:nvSpPr>
        <p:spPr>
          <a:xfrm>
            <a:off x="8953943" y="2770270"/>
            <a:ext cx="935852" cy="937342"/>
          </a:xfrm>
        </p:spPr>
        <p:txBody>
          <a:bodyPr/>
          <a:lstStyle>
            <a:lvl1pPr>
              <a:defRPr sz="952"/>
            </a:lvl1pPr>
          </a:lstStyle>
          <a:p>
            <a:r>
              <a:rPr lang="en-US"/>
              <a:t>Select from Ashurst &gt; Icons</a:t>
            </a:r>
            <a:endParaRPr lang="en-AU"/>
          </a:p>
        </p:txBody>
      </p:sp>
      <p:sp>
        <p:nvSpPr>
          <p:cNvPr id="7" name="Content Placeholder 10">
            <a:extLst>
              <a:ext uri="{FF2B5EF4-FFF2-40B4-BE49-F238E27FC236}">
                <a16:creationId xmlns:a16="http://schemas.microsoft.com/office/drawing/2014/main" id="{FAFA0AC1-C974-72F0-1DAE-0C32CDD20A56}"/>
              </a:ext>
            </a:extLst>
          </p:cNvPr>
          <p:cNvSpPr>
            <a:spLocks noGrp="1"/>
          </p:cNvSpPr>
          <p:nvPr>
            <p:ph sz="quarter" idx="28"/>
          </p:nvPr>
        </p:nvSpPr>
        <p:spPr>
          <a:xfrm>
            <a:off x="8936674" y="3947463"/>
            <a:ext cx="2548399"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20061754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Q&amp;A 1">
    <p:bg>
      <p:bgPr>
        <a:solidFill>
          <a:schemeClr val="bg1"/>
        </a:solidFill>
        <a:effectLst/>
      </p:bgPr>
    </p:bg>
    <p:spTree>
      <p:nvGrpSpPr>
        <p:cNvPr id="1" name=""/>
        <p:cNvGrpSpPr/>
        <p:nvPr/>
      </p:nvGrpSpPr>
      <p:grpSpPr>
        <a:xfrm>
          <a:off x="0" y="0"/>
          <a:ext cx="0" cy="0"/>
          <a:chOff x="0" y="0"/>
          <a:chExt cx="0" cy="0"/>
        </a:xfrm>
      </p:grpSpPr>
      <p:pic>
        <p:nvPicPr>
          <p:cNvPr id="5" name="Picture Placeholder 10">
            <a:extLst>
              <a:ext uri="{FF2B5EF4-FFF2-40B4-BE49-F238E27FC236}">
                <a16:creationId xmlns:a16="http://schemas.microsoft.com/office/drawing/2014/main" id="{78C517E1-4301-CEC8-5F92-33C4F26DBEF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2"/>
            <a:ext cx="12192000" cy="6858000"/>
          </a:xfrm>
          <a:prstGeom prst="rect">
            <a:avLst/>
          </a:prstGeom>
        </p:spPr>
      </p:pic>
      <p:sp>
        <p:nvSpPr>
          <p:cNvPr id="22" name="Title 21"/>
          <p:cNvSpPr>
            <a:spLocks noGrp="1"/>
          </p:cNvSpPr>
          <p:nvPr>
            <p:ph type="title" hasCustomPrompt="1"/>
          </p:nvPr>
        </p:nvSpPr>
        <p:spPr>
          <a:xfrm>
            <a:off x="675073" y="2637803"/>
            <a:ext cx="4309797" cy="1208112"/>
          </a:xfrm>
        </p:spPr>
        <p:txBody>
          <a:bodyPr anchor="t" anchorCtr="0"/>
          <a:lstStyle>
            <a:lvl1pPr>
              <a:lnSpc>
                <a:spcPct val="95000"/>
              </a:lnSpc>
              <a:defRPr sz="4082">
                <a:solidFill>
                  <a:schemeClr val="accent1"/>
                </a:solidFill>
              </a:defRPr>
            </a:lvl1pPr>
          </a:lstStyle>
          <a:p>
            <a:r>
              <a:rPr lang="en-US"/>
              <a:t>Click to edit title style</a:t>
            </a:r>
            <a:endParaRPr lang="en-AU"/>
          </a:p>
        </p:txBody>
      </p:sp>
      <p:sp>
        <p:nvSpPr>
          <p:cNvPr id="3" name="Slide Number Placeholder 2">
            <a:extLst>
              <a:ext uri="{FF2B5EF4-FFF2-40B4-BE49-F238E27FC236}">
                <a16:creationId xmlns:a16="http://schemas.microsoft.com/office/drawing/2014/main" id="{9A57CC79-1CE2-4182-AFAE-510A91349AF0}"/>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4405E3CC-F943-4F78-A740-64B01CA0A479}"/>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04184951"/>
      </p:ext>
    </p:extLst>
  </p:cSld>
  <p:clrMapOvr>
    <a:masterClrMapping/>
  </p:clrMapOvr>
  <p:hf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amp;A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C40A-318A-4780-885C-368633F2FD67}"/>
              </a:ext>
            </a:extLst>
          </p:cNvPr>
          <p:cNvSpPr>
            <a:spLocks noGrp="1"/>
          </p:cNvSpPr>
          <p:nvPr>
            <p:ph type="title"/>
          </p:nvPr>
        </p:nvSpPr>
        <p:spPr>
          <a:xfrm>
            <a:off x="674821" y="917784"/>
            <a:ext cx="10712780" cy="851502"/>
          </a:xfrm>
        </p:spPr>
        <p:txBody>
          <a:bodyPr/>
          <a:lstStyle>
            <a:lvl1pPr>
              <a:defRPr sz="4082"/>
            </a:lvl1pPr>
          </a:lstStyle>
          <a:p>
            <a:r>
              <a:rPr lang="en-US"/>
              <a:t>Click to edit Master title style</a:t>
            </a:r>
            <a:endParaRPr lang="en-AU"/>
          </a:p>
        </p:txBody>
      </p:sp>
      <p:sp>
        <p:nvSpPr>
          <p:cNvPr id="17" name="Picture Placeholder 14">
            <a:extLst>
              <a:ext uri="{FF2B5EF4-FFF2-40B4-BE49-F238E27FC236}">
                <a16:creationId xmlns:a16="http://schemas.microsoft.com/office/drawing/2014/main" id="{653131B7-1CBB-43B9-B363-B24501924F0B}"/>
              </a:ext>
            </a:extLst>
          </p:cNvPr>
          <p:cNvSpPr>
            <a:spLocks noGrp="1"/>
          </p:cNvSpPr>
          <p:nvPr>
            <p:ph type="pic" sz="quarter" idx="17" hasCustomPrompt="1"/>
          </p:nvPr>
        </p:nvSpPr>
        <p:spPr>
          <a:xfrm>
            <a:off x="675255" y="3093848"/>
            <a:ext cx="982764" cy="1179953"/>
          </a:xfrm>
        </p:spPr>
        <p:txBody>
          <a:bodyPr/>
          <a:lstStyle>
            <a:lvl1pPr>
              <a:defRPr sz="1224">
                <a:solidFill>
                  <a:schemeClr val="bg1"/>
                </a:solidFill>
              </a:defRPr>
            </a:lvl1pPr>
          </a:lstStyle>
          <a:p>
            <a:r>
              <a:rPr lang="en-US"/>
              <a:t>Select from Staff Photos</a:t>
            </a:r>
            <a:endParaRPr lang="en-AU"/>
          </a:p>
        </p:txBody>
      </p:sp>
      <p:sp>
        <p:nvSpPr>
          <p:cNvPr id="7" name="Text Placeholder 6">
            <a:extLst>
              <a:ext uri="{FF2B5EF4-FFF2-40B4-BE49-F238E27FC236}">
                <a16:creationId xmlns:a16="http://schemas.microsoft.com/office/drawing/2014/main" id="{A630BF9C-7EAC-42B7-ABF7-CDD2D2E5E530}"/>
              </a:ext>
            </a:extLst>
          </p:cNvPr>
          <p:cNvSpPr>
            <a:spLocks noGrp="1"/>
          </p:cNvSpPr>
          <p:nvPr>
            <p:ph type="body" sz="quarter" idx="21" hasCustomPrompt="1"/>
          </p:nvPr>
        </p:nvSpPr>
        <p:spPr>
          <a:xfrm>
            <a:off x="674821" y="4496194"/>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16" name="Text Placeholder 6">
            <a:extLst>
              <a:ext uri="{FF2B5EF4-FFF2-40B4-BE49-F238E27FC236}">
                <a16:creationId xmlns:a16="http://schemas.microsoft.com/office/drawing/2014/main" id="{0B2A70C1-B6FC-49D9-9EF6-96E7B9DC3A80}"/>
              </a:ext>
            </a:extLst>
          </p:cNvPr>
          <p:cNvSpPr>
            <a:spLocks noGrp="1"/>
          </p:cNvSpPr>
          <p:nvPr>
            <p:ph type="body" sz="quarter" idx="22" hasCustomPrompt="1"/>
          </p:nvPr>
        </p:nvSpPr>
        <p:spPr>
          <a:xfrm>
            <a:off x="674821" y="4913733"/>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2" name="Text Placeholder 6">
            <a:extLst>
              <a:ext uri="{FF2B5EF4-FFF2-40B4-BE49-F238E27FC236}">
                <a16:creationId xmlns:a16="http://schemas.microsoft.com/office/drawing/2014/main" id="{202A9764-7F45-4A2F-B7C6-FAD512B3EA39}"/>
              </a:ext>
            </a:extLst>
          </p:cNvPr>
          <p:cNvSpPr>
            <a:spLocks noGrp="1"/>
          </p:cNvSpPr>
          <p:nvPr>
            <p:ph type="body" sz="quarter" idx="23" hasCustomPrompt="1"/>
          </p:nvPr>
        </p:nvSpPr>
        <p:spPr>
          <a:xfrm>
            <a:off x="674821" y="5337726"/>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18" name="Picture Placeholder 14">
            <a:extLst>
              <a:ext uri="{FF2B5EF4-FFF2-40B4-BE49-F238E27FC236}">
                <a16:creationId xmlns:a16="http://schemas.microsoft.com/office/drawing/2014/main" id="{8768A2D3-EB7C-4210-A252-7ACBB47DF751}"/>
              </a:ext>
            </a:extLst>
          </p:cNvPr>
          <p:cNvSpPr>
            <a:spLocks noGrp="1"/>
          </p:cNvSpPr>
          <p:nvPr>
            <p:ph type="pic" sz="quarter" idx="18" hasCustomPrompt="1"/>
          </p:nvPr>
        </p:nvSpPr>
        <p:spPr>
          <a:xfrm>
            <a:off x="3451138" y="3093848"/>
            <a:ext cx="982764" cy="1179953"/>
          </a:xfrm>
        </p:spPr>
        <p:txBody>
          <a:bodyPr/>
          <a:lstStyle>
            <a:lvl1pPr>
              <a:defRPr sz="1224">
                <a:solidFill>
                  <a:schemeClr val="bg1"/>
                </a:solidFill>
              </a:defRPr>
            </a:lvl1pPr>
          </a:lstStyle>
          <a:p>
            <a:r>
              <a:rPr lang="en-US"/>
              <a:t>Select from Staff Photos</a:t>
            </a:r>
            <a:endParaRPr lang="en-AU"/>
          </a:p>
        </p:txBody>
      </p:sp>
      <p:sp>
        <p:nvSpPr>
          <p:cNvPr id="23" name="Text Placeholder 6">
            <a:extLst>
              <a:ext uri="{FF2B5EF4-FFF2-40B4-BE49-F238E27FC236}">
                <a16:creationId xmlns:a16="http://schemas.microsoft.com/office/drawing/2014/main" id="{521CBC61-0647-426D-A52E-552D1CAFA109}"/>
              </a:ext>
            </a:extLst>
          </p:cNvPr>
          <p:cNvSpPr>
            <a:spLocks noGrp="1"/>
          </p:cNvSpPr>
          <p:nvPr>
            <p:ph type="body" sz="quarter" idx="24" hasCustomPrompt="1"/>
          </p:nvPr>
        </p:nvSpPr>
        <p:spPr>
          <a:xfrm>
            <a:off x="3451137" y="4496194"/>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24" name="Text Placeholder 6">
            <a:extLst>
              <a:ext uri="{FF2B5EF4-FFF2-40B4-BE49-F238E27FC236}">
                <a16:creationId xmlns:a16="http://schemas.microsoft.com/office/drawing/2014/main" id="{BF3ED159-3E28-4697-A722-909DE2D6FE9C}"/>
              </a:ext>
            </a:extLst>
          </p:cNvPr>
          <p:cNvSpPr>
            <a:spLocks noGrp="1"/>
          </p:cNvSpPr>
          <p:nvPr>
            <p:ph type="body" sz="quarter" idx="25" hasCustomPrompt="1"/>
          </p:nvPr>
        </p:nvSpPr>
        <p:spPr>
          <a:xfrm>
            <a:off x="3451137" y="4913733"/>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6" name="Text Placeholder 6">
            <a:extLst>
              <a:ext uri="{FF2B5EF4-FFF2-40B4-BE49-F238E27FC236}">
                <a16:creationId xmlns:a16="http://schemas.microsoft.com/office/drawing/2014/main" id="{9112DC4F-B870-4C7E-8CD6-7182D0DBA9F4}"/>
              </a:ext>
            </a:extLst>
          </p:cNvPr>
          <p:cNvSpPr>
            <a:spLocks noGrp="1"/>
          </p:cNvSpPr>
          <p:nvPr>
            <p:ph type="body" sz="quarter" idx="26" hasCustomPrompt="1"/>
          </p:nvPr>
        </p:nvSpPr>
        <p:spPr>
          <a:xfrm>
            <a:off x="3451137" y="5337726"/>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19" name="Picture Placeholder 14">
            <a:extLst>
              <a:ext uri="{FF2B5EF4-FFF2-40B4-BE49-F238E27FC236}">
                <a16:creationId xmlns:a16="http://schemas.microsoft.com/office/drawing/2014/main" id="{EBEF3CA6-5D81-4918-9722-2626DB9B9FF7}"/>
              </a:ext>
            </a:extLst>
          </p:cNvPr>
          <p:cNvSpPr>
            <a:spLocks noGrp="1"/>
          </p:cNvSpPr>
          <p:nvPr>
            <p:ph type="pic" sz="quarter" idx="19" hasCustomPrompt="1"/>
          </p:nvPr>
        </p:nvSpPr>
        <p:spPr>
          <a:xfrm>
            <a:off x="6193905" y="3093848"/>
            <a:ext cx="982764" cy="1179953"/>
          </a:xfrm>
        </p:spPr>
        <p:txBody>
          <a:bodyPr/>
          <a:lstStyle>
            <a:lvl1pPr>
              <a:defRPr sz="1224">
                <a:solidFill>
                  <a:schemeClr val="bg1"/>
                </a:solidFill>
              </a:defRPr>
            </a:lvl1pPr>
          </a:lstStyle>
          <a:p>
            <a:r>
              <a:rPr lang="en-US"/>
              <a:t>Select from Staff Photos</a:t>
            </a:r>
            <a:endParaRPr lang="en-AU"/>
          </a:p>
        </p:txBody>
      </p:sp>
      <p:sp>
        <p:nvSpPr>
          <p:cNvPr id="27" name="Text Placeholder 6">
            <a:extLst>
              <a:ext uri="{FF2B5EF4-FFF2-40B4-BE49-F238E27FC236}">
                <a16:creationId xmlns:a16="http://schemas.microsoft.com/office/drawing/2014/main" id="{B9E47AD7-4687-4798-BDE3-A908FB1A257C}"/>
              </a:ext>
            </a:extLst>
          </p:cNvPr>
          <p:cNvSpPr>
            <a:spLocks noGrp="1"/>
          </p:cNvSpPr>
          <p:nvPr>
            <p:ph type="body" sz="quarter" idx="27" hasCustomPrompt="1"/>
          </p:nvPr>
        </p:nvSpPr>
        <p:spPr>
          <a:xfrm>
            <a:off x="6193905" y="4496194"/>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28" name="Text Placeholder 6">
            <a:extLst>
              <a:ext uri="{FF2B5EF4-FFF2-40B4-BE49-F238E27FC236}">
                <a16:creationId xmlns:a16="http://schemas.microsoft.com/office/drawing/2014/main" id="{8B305B74-5BF9-4B69-8DC0-70E293B8A631}"/>
              </a:ext>
            </a:extLst>
          </p:cNvPr>
          <p:cNvSpPr>
            <a:spLocks noGrp="1"/>
          </p:cNvSpPr>
          <p:nvPr>
            <p:ph type="body" sz="quarter" idx="28" hasCustomPrompt="1"/>
          </p:nvPr>
        </p:nvSpPr>
        <p:spPr>
          <a:xfrm>
            <a:off x="6193905" y="4913733"/>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9" name="Text Placeholder 6">
            <a:extLst>
              <a:ext uri="{FF2B5EF4-FFF2-40B4-BE49-F238E27FC236}">
                <a16:creationId xmlns:a16="http://schemas.microsoft.com/office/drawing/2014/main" id="{1623D837-A532-4B10-BF5E-BEAD701AF9AD}"/>
              </a:ext>
            </a:extLst>
          </p:cNvPr>
          <p:cNvSpPr>
            <a:spLocks noGrp="1"/>
          </p:cNvSpPr>
          <p:nvPr>
            <p:ph type="body" sz="quarter" idx="29" hasCustomPrompt="1"/>
          </p:nvPr>
        </p:nvSpPr>
        <p:spPr>
          <a:xfrm>
            <a:off x="6193905" y="5337726"/>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20" name="Picture Placeholder 14">
            <a:extLst>
              <a:ext uri="{FF2B5EF4-FFF2-40B4-BE49-F238E27FC236}">
                <a16:creationId xmlns:a16="http://schemas.microsoft.com/office/drawing/2014/main" id="{E2BE9655-F3BB-46C5-960F-3D163EC4B434}"/>
              </a:ext>
            </a:extLst>
          </p:cNvPr>
          <p:cNvSpPr>
            <a:spLocks noGrp="1"/>
          </p:cNvSpPr>
          <p:nvPr>
            <p:ph type="pic" sz="quarter" idx="20" hasCustomPrompt="1"/>
          </p:nvPr>
        </p:nvSpPr>
        <p:spPr>
          <a:xfrm>
            <a:off x="8936673" y="3093848"/>
            <a:ext cx="982764" cy="1179953"/>
          </a:xfrm>
        </p:spPr>
        <p:txBody>
          <a:bodyPr/>
          <a:lstStyle>
            <a:lvl1pPr>
              <a:defRPr sz="1224">
                <a:solidFill>
                  <a:schemeClr val="bg1"/>
                </a:solidFill>
              </a:defRPr>
            </a:lvl1pPr>
          </a:lstStyle>
          <a:p>
            <a:r>
              <a:rPr lang="en-US"/>
              <a:t>Select from Staff Photos</a:t>
            </a:r>
            <a:endParaRPr lang="en-AU"/>
          </a:p>
        </p:txBody>
      </p:sp>
      <p:sp>
        <p:nvSpPr>
          <p:cNvPr id="30" name="Text Placeholder 6">
            <a:extLst>
              <a:ext uri="{FF2B5EF4-FFF2-40B4-BE49-F238E27FC236}">
                <a16:creationId xmlns:a16="http://schemas.microsoft.com/office/drawing/2014/main" id="{2499C0E8-4A38-42E6-9636-170CD4992FD9}"/>
              </a:ext>
            </a:extLst>
          </p:cNvPr>
          <p:cNvSpPr>
            <a:spLocks noGrp="1"/>
          </p:cNvSpPr>
          <p:nvPr>
            <p:ph type="body" sz="quarter" idx="30" hasCustomPrompt="1"/>
          </p:nvPr>
        </p:nvSpPr>
        <p:spPr>
          <a:xfrm>
            <a:off x="8936298" y="4496194"/>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31" name="Text Placeholder 6">
            <a:extLst>
              <a:ext uri="{FF2B5EF4-FFF2-40B4-BE49-F238E27FC236}">
                <a16:creationId xmlns:a16="http://schemas.microsoft.com/office/drawing/2014/main" id="{A6844D14-ABCE-4AE1-95A8-C4FE14B1D08F}"/>
              </a:ext>
            </a:extLst>
          </p:cNvPr>
          <p:cNvSpPr>
            <a:spLocks noGrp="1"/>
          </p:cNvSpPr>
          <p:nvPr>
            <p:ph type="body" sz="quarter" idx="31" hasCustomPrompt="1"/>
          </p:nvPr>
        </p:nvSpPr>
        <p:spPr>
          <a:xfrm>
            <a:off x="8936298" y="4913733"/>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32" name="Text Placeholder 6">
            <a:extLst>
              <a:ext uri="{FF2B5EF4-FFF2-40B4-BE49-F238E27FC236}">
                <a16:creationId xmlns:a16="http://schemas.microsoft.com/office/drawing/2014/main" id="{84FF45B1-FE19-4C12-A707-AE7672B9600C}"/>
              </a:ext>
            </a:extLst>
          </p:cNvPr>
          <p:cNvSpPr>
            <a:spLocks noGrp="1"/>
          </p:cNvSpPr>
          <p:nvPr>
            <p:ph type="body" sz="quarter" idx="32" hasCustomPrompt="1"/>
          </p:nvPr>
        </p:nvSpPr>
        <p:spPr>
          <a:xfrm>
            <a:off x="8936298" y="5337726"/>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4" name="Slide Number Placeholder 3">
            <a:extLst>
              <a:ext uri="{FF2B5EF4-FFF2-40B4-BE49-F238E27FC236}">
                <a16:creationId xmlns:a16="http://schemas.microsoft.com/office/drawing/2014/main" id="{C7BD0E9A-1373-45B6-AFDE-4F66F5B1692B}"/>
              </a:ext>
            </a:extLst>
          </p:cNvPr>
          <p:cNvSpPr>
            <a:spLocks noGrp="1"/>
          </p:cNvSpPr>
          <p:nvPr>
            <p:ph type="sldNum" sz="quarter" idx="11"/>
          </p:nvPr>
        </p:nvSpPr>
        <p:spPr/>
        <p:txBody>
          <a:bodyPr/>
          <a:lstStyle>
            <a:lvl1pPr>
              <a:defRPr>
                <a:solidFill>
                  <a:schemeClr val="bg1"/>
                </a:solidFill>
              </a:defRPr>
            </a:lvl1p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DCA83F1F-E920-45AD-B0E6-2252888A9EFC}"/>
              </a:ext>
            </a:extLst>
          </p:cNvPr>
          <p:cNvSpPr>
            <a:spLocks noGrp="1"/>
          </p:cNvSpPr>
          <p:nvPr>
            <p:ph type="ftr" sz="quarter" idx="10"/>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33780169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A49D9D-4881-4977-B9A1-BE4F9A1C9D28}" type="slidenum">
              <a:rPr lang="en-AU" smtClean="0"/>
              <a:t>‹#›</a:t>
            </a:fld>
            <a:endParaRPr lang="en-AU"/>
          </a:p>
        </p:txBody>
      </p:sp>
      <p:sp>
        <p:nvSpPr>
          <p:cNvPr id="3" name="Footer Placeholder 2"/>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30818994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solidFill>
          <a:schemeClr val="accent1"/>
        </a:solidFill>
        <a:effectLst/>
      </p:bgPr>
    </p:bg>
    <p:spTree>
      <p:nvGrpSpPr>
        <p:cNvPr id="1" name=""/>
        <p:cNvGrpSpPr/>
        <p:nvPr/>
      </p:nvGrpSpPr>
      <p:grpSpPr>
        <a:xfrm>
          <a:off x="0" y="0"/>
          <a:ext cx="0" cy="0"/>
          <a:chOff x="0" y="0"/>
          <a:chExt cx="0" cy="0"/>
        </a:xfrm>
      </p:grpSpPr>
      <p:sp>
        <p:nvSpPr>
          <p:cNvPr id="18" name="AshurstTrainingDisclaimer">
            <a:extLst>
              <a:ext uri="{FF2B5EF4-FFF2-40B4-BE49-F238E27FC236}">
                <a16:creationId xmlns:a16="http://schemas.microsoft.com/office/drawing/2014/main" id="{D8DB1B11-FFBB-1587-40E4-D846BF1C0B2C}"/>
              </a:ext>
            </a:extLst>
          </p:cNvPr>
          <p:cNvSpPr>
            <a:spLocks noGrp="1"/>
          </p:cNvSpPr>
          <p:nvPr>
            <p:ph type="body" sz="quarter" idx="10"/>
          </p:nvPr>
        </p:nvSpPr>
        <p:spPr>
          <a:xfrm>
            <a:off x="675253" y="5077337"/>
            <a:ext cx="8064544" cy="1080771"/>
          </a:xfrm>
        </p:spPr>
        <p:txBody>
          <a:bodyPr anchor="b"/>
          <a:lstStyle>
            <a:lvl1pPr>
              <a:spcAft>
                <a:spcPct val="0"/>
              </a:spcAft>
              <a:defRPr sz="1088">
                <a:solidFill>
                  <a:schemeClr val="bg1"/>
                </a:solidFill>
              </a:defRPr>
            </a:lvl1pPr>
            <a:lvl2pPr>
              <a:spcAft>
                <a:spcPct val="0"/>
              </a:spcAft>
              <a:defRPr sz="1088">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8"/>
            <a:ext cx="1003381" cy="157313"/>
          </a:xfrm>
          <a:prstGeom prst="rect">
            <a:avLst/>
          </a:prstGeom>
        </p:spPr>
        <p:txBody>
          <a:bodyPr wrap="none" lIns="0" tIns="0" rIns="0" bIns="0">
            <a:noAutofit/>
          </a:bodyPr>
          <a:lstStyle/>
          <a:p>
            <a:pPr>
              <a:lnSpc>
                <a:spcPct val="125000"/>
              </a:lnSpc>
            </a:pPr>
            <a:r>
              <a:rPr lang="en-GB" sz="680">
                <a:solidFill>
                  <a:schemeClr val="bg1"/>
                </a:solidFill>
              </a:rPr>
              <a:t>© Ashurst 2023</a:t>
            </a:r>
          </a:p>
        </p:txBody>
      </p:sp>
    </p:spTree>
    <p:extLst>
      <p:ext uri="{BB962C8B-B14F-4D97-AF65-F5344CB8AC3E}">
        <p14:creationId xmlns:p14="http://schemas.microsoft.com/office/powerpoint/2010/main" val="3995562850"/>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ack cover Image 01">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5773453-1463-2CFC-3234-06DC4F23E952}"/>
              </a:ext>
              <a:ext uri="{C183D7F6-B498-43B3-948B-1728B52AA6E4}">
                <adec:decorative xmlns:adec="http://schemas.microsoft.com/office/drawing/2017/decorative" val="1"/>
              </a:ext>
            </a:extLst>
          </p:cNvPr>
          <p:cNvSpPr>
            <a:spLocks noGrp="1"/>
          </p:cNvSpPr>
          <p:nvPr>
            <p:ph type="pic" sz="quarter" idx="11"/>
          </p:nvPr>
        </p:nvSpPr>
        <p:spPr>
          <a:xfrm>
            <a:off x="2" y="685368"/>
            <a:ext cx="10308776" cy="6172632"/>
          </a:xfrm>
        </p:spPr>
        <p:txBody>
          <a:bodyPr/>
          <a:lstStyle/>
          <a:p>
            <a:r>
              <a:rPr lang="en-US"/>
              <a:t>Click icon to add picture</a:t>
            </a:r>
            <a:endParaRPr lang="en-GB"/>
          </a:p>
        </p:txBody>
      </p:sp>
      <p:sp>
        <p:nvSpPr>
          <p:cNvPr id="5" name="AshurstTrainingDisclaimer">
            <a:extLst>
              <a:ext uri="{FF2B5EF4-FFF2-40B4-BE49-F238E27FC236}">
                <a16:creationId xmlns:a16="http://schemas.microsoft.com/office/drawing/2014/main" id="{6129EFAA-76DE-4196-AEA0-5E883AFDAC36}"/>
              </a:ext>
            </a:extLst>
          </p:cNvPr>
          <p:cNvSpPr>
            <a:spLocks noGrp="1"/>
          </p:cNvSpPr>
          <p:nvPr>
            <p:ph type="body" sz="quarter" idx="12"/>
          </p:nvPr>
        </p:nvSpPr>
        <p:spPr>
          <a:xfrm>
            <a:off x="675253" y="5077337"/>
            <a:ext cx="8064544" cy="1080771"/>
          </a:xfrm>
        </p:spPr>
        <p:txBody>
          <a:bodyPr anchor="b"/>
          <a:lstStyle>
            <a:lvl1pPr>
              <a:spcAft>
                <a:spcPct val="0"/>
              </a:spcAft>
              <a:defRPr sz="1088">
                <a:solidFill>
                  <a:schemeClr val="tx1">
                    <a:lumMod val="75000"/>
                    <a:lumOff val="25000"/>
                  </a:schemeClr>
                </a:solidFill>
              </a:defRPr>
            </a:lvl1pPr>
            <a:lvl2pPr>
              <a:spcAft>
                <a:spcPct val="0"/>
              </a:spcAft>
              <a:defRPr sz="1088">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8"/>
            <a:ext cx="1003381" cy="157313"/>
          </a:xfrm>
          <a:prstGeom prst="rect">
            <a:avLst/>
          </a:prstGeom>
        </p:spPr>
        <p:txBody>
          <a:bodyPr wrap="none" lIns="0" tIns="0" rIns="0" bIns="0">
            <a:noAutofit/>
          </a:bodyPr>
          <a:lstStyle/>
          <a:p>
            <a:pPr>
              <a:lnSpc>
                <a:spcPct val="125000"/>
              </a:lnSpc>
            </a:pPr>
            <a:r>
              <a:rPr lang="en-GB" sz="680">
                <a:solidFill>
                  <a:schemeClr val="tx1">
                    <a:lumMod val="75000"/>
                    <a:lumOff val="25000"/>
                  </a:schemeClr>
                </a:solidFill>
              </a:rPr>
              <a:t>© Ashurst 2023</a:t>
            </a:r>
          </a:p>
        </p:txBody>
      </p:sp>
    </p:spTree>
    <p:extLst>
      <p:ext uri="{BB962C8B-B14F-4D97-AF65-F5344CB8AC3E}">
        <p14:creationId xmlns:p14="http://schemas.microsoft.com/office/powerpoint/2010/main" val="242644856"/>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ack cover Image 02">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5773453-1463-2CFC-3234-06DC4F23E952}"/>
              </a:ext>
              <a:ext uri="{C183D7F6-B498-43B3-948B-1728B52AA6E4}">
                <adec:decorative xmlns:adec="http://schemas.microsoft.com/office/drawing/2017/decorative" val="1"/>
              </a:ext>
            </a:extLst>
          </p:cNvPr>
          <p:cNvSpPr>
            <a:spLocks noGrp="1"/>
          </p:cNvSpPr>
          <p:nvPr>
            <p:ph type="pic" sz="quarter" idx="11"/>
          </p:nvPr>
        </p:nvSpPr>
        <p:spPr>
          <a:xfrm>
            <a:off x="675255" y="1"/>
            <a:ext cx="11516745" cy="4860728"/>
          </a:xfrm>
        </p:spPr>
        <p:txBody>
          <a:bodyPr/>
          <a:lstStyle/>
          <a:p>
            <a:r>
              <a:rPr lang="en-US"/>
              <a:t>Click icon to add picture</a:t>
            </a:r>
            <a:endParaRPr lang="en-GB"/>
          </a:p>
        </p:txBody>
      </p:sp>
      <p:sp>
        <p:nvSpPr>
          <p:cNvPr id="5" name="AshurstTrainingDisclaimer">
            <a:extLst>
              <a:ext uri="{FF2B5EF4-FFF2-40B4-BE49-F238E27FC236}">
                <a16:creationId xmlns:a16="http://schemas.microsoft.com/office/drawing/2014/main" id="{71E45DC3-3A0C-4E09-880F-BFE5DA19514A}"/>
              </a:ext>
            </a:extLst>
          </p:cNvPr>
          <p:cNvSpPr>
            <a:spLocks noGrp="1"/>
          </p:cNvSpPr>
          <p:nvPr>
            <p:ph type="body" sz="quarter" idx="12"/>
          </p:nvPr>
        </p:nvSpPr>
        <p:spPr>
          <a:xfrm>
            <a:off x="675253" y="5077337"/>
            <a:ext cx="8064544" cy="1080771"/>
          </a:xfrm>
        </p:spPr>
        <p:txBody>
          <a:bodyPr anchor="b"/>
          <a:lstStyle>
            <a:lvl1pPr>
              <a:spcAft>
                <a:spcPct val="0"/>
              </a:spcAft>
              <a:defRPr sz="1088">
                <a:solidFill>
                  <a:schemeClr val="tx1">
                    <a:lumMod val="75000"/>
                    <a:lumOff val="25000"/>
                  </a:schemeClr>
                </a:solidFill>
              </a:defRPr>
            </a:lvl1pPr>
            <a:lvl2pPr>
              <a:spcAft>
                <a:spcPct val="0"/>
              </a:spcAft>
              <a:defRPr sz="1088">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8"/>
            <a:ext cx="1003381" cy="157313"/>
          </a:xfrm>
          <a:prstGeom prst="rect">
            <a:avLst/>
          </a:prstGeom>
        </p:spPr>
        <p:txBody>
          <a:bodyPr wrap="none" lIns="0" tIns="0" rIns="0" bIns="0">
            <a:noAutofit/>
          </a:bodyPr>
          <a:lstStyle/>
          <a:p>
            <a:pPr>
              <a:lnSpc>
                <a:spcPct val="125000"/>
              </a:lnSpc>
            </a:pPr>
            <a:r>
              <a:rPr lang="en-GB" sz="680">
                <a:solidFill>
                  <a:schemeClr val="tx1">
                    <a:lumMod val="75000"/>
                    <a:lumOff val="25000"/>
                  </a:schemeClr>
                </a:solidFill>
              </a:rPr>
              <a:t>© Ashurst 2023</a:t>
            </a:r>
          </a:p>
        </p:txBody>
      </p:sp>
    </p:spTree>
    <p:extLst>
      <p:ext uri="{BB962C8B-B14F-4D97-AF65-F5344CB8AC3E}">
        <p14:creationId xmlns:p14="http://schemas.microsoft.com/office/powerpoint/2010/main" val="3181962346"/>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3176">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0" name="Picture Placeholder 8">
            <a:extLst>
              <a:ext uri="{FF2B5EF4-FFF2-40B4-BE49-F238E27FC236}">
                <a16:creationId xmlns:a16="http://schemas.microsoft.com/office/drawing/2014/main" id="{FA62ED70-EA57-310C-0595-F1ED8B16C7B6}"/>
              </a:ext>
            </a:extLst>
          </p:cNvPr>
          <p:cNvSpPr>
            <a:spLocks noGrp="1"/>
          </p:cNvSpPr>
          <p:nvPr>
            <p:ph type="pic" sz="quarter" idx="26" hasCustomPrompt="1"/>
          </p:nvPr>
        </p:nvSpPr>
        <p:spPr>
          <a:xfrm>
            <a:off x="680734" y="1697582"/>
            <a:ext cx="2148368" cy="2576218"/>
          </a:xfrm>
          <a:solidFill>
            <a:srgbClr val="E7E6E6"/>
          </a:solidFill>
        </p:spPr>
        <p:txBody>
          <a:bodyPr/>
          <a:lstStyle>
            <a:lvl1pPr>
              <a:defRPr/>
            </a:lvl1pPr>
          </a:lstStyle>
          <a:p>
            <a:r>
              <a:rPr lang="en-AU"/>
              <a:t>Select from Staff Photos</a:t>
            </a:r>
          </a:p>
        </p:txBody>
      </p:sp>
      <p:sp>
        <p:nvSpPr>
          <p:cNvPr id="8" name="Text Placeholder 7">
            <a:extLst>
              <a:ext uri="{FF2B5EF4-FFF2-40B4-BE49-F238E27FC236}">
                <a16:creationId xmlns:a16="http://schemas.microsoft.com/office/drawing/2014/main" id="{41079AE0-ADA9-4F65-9CEE-158F921477D9}"/>
              </a:ext>
            </a:extLst>
          </p:cNvPr>
          <p:cNvSpPr>
            <a:spLocks noGrp="1"/>
          </p:cNvSpPr>
          <p:nvPr>
            <p:ph type="body" sz="quarter" idx="32" hasCustomPrompt="1"/>
          </p:nvPr>
        </p:nvSpPr>
        <p:spPr>
          <a:xfrm>
            <a:off x="673764" y="4492547"/>
            <a:ext cx="2576083" cy="424472"/>
          </a:xfrm>
        </p:spPr>
        <p:txBody>
          <a:bodyPr/>
          <a:lstStyle>
            <a:lvl1pPr>
              <a:spcAft>
                <a:spcPct val="0"/>
              </a:spcAft>
              <a:defRPr b="1"/>
            </a:lvl1pPr>
          </a:lstStyle>
          <a:p>
            <a:pPr lvl="0"/>
            <a:r>
              <a:rPr lang="en-US"/>
              <a:t>Name Surname</a:t>
            </a:r>
          </a:p>
        </p:txBody>
      </p:sp>
      <p:sp>
        <p:nvSpPr>
          <p:cNvPr id="15" name="Text Placeholder 7">
            <a:extLst>
              <a:ext uri="{FF2B5EF4-FFF2-40B4-BE49-F238E27FC236}">
                <a16:creationId xmlns:a16="http://schemas.microsoft.com/office/drawing/2014/main" id="{BF6FBDBF-43C9-4839-9B48-896CD1EBFB3F}"/>
              </a:ext>
            </a:extLst>
          </p:cNvPr>
          <p:cNvSpPr>
            <a:spLocks noGrp="1"/>
          </p:cNvSpPr>
          <p:nvPr>
            <p:ph type="body" sz="quarter" idx="33" hasCustomPrompt="1"/>
          </p:nvPr>
        </p:nvSpPr>
        <p:spPr>
          <a:xfrm>
            <a:off x="673764" y="4948182"/>
            <a:ext cx="2576083" cy="424472"/>
          </a:xfrm>
        </p:spPr>
        <p:txBody>
          <a:bodyPr/>
          <a:lstStyle>
            <a:lvl1pPr>
              <a:spcAft>
                <a:spcPct val="0"/>
              </a:spcAft>
              <a:defRPr b="0"/>
            </a:lvl1pPr>
          </a:lstStyle>
          <a:p>
            <a:pPr lvl="0"/>
            <a:r>
              <a:rPr lang="en-US"/>
              <a:t>Job title</a:t>
            </a:r>
          </a:p>
        </p:txBody>
      </p:sp>
      <p:sp>
        <p:nvSpPr>
          <p:cNvPr id="16" name="Text Placeholder 7">
            <a:extLst>
              <a:ext uri="{FF2B5EF4-FFF2-40B4-BE49-F238E27FC236}">
                <a16:creationId xmlns:a16="http://schemas.microsoft.com/office/drawing/2014/main" id="{0BA3FBD8-D0DB-49BA-8A64-50D0B339E574}"/>
              </a:ext>
            </a:extLst>
          </p:cNvPr>
          <p:cNvSpPr>
            <a:spLocks noGrp="1"/>
          </p:cNvSpPr>
          <p:nvPr>
            <p:ph type="body" sz="quarter" idx="34" hasCustomPrompt="1"/>
          </p:nvPr>
        </p:nvSpPr>
        <p:spPr>
          <a:xfrm>
            <a:off x="673764" y="5429188"/>
            <a:ext cx="2576083" cy="424472"/>
          </a:xfrm>
        </p:spPr>
        <p:txBody>
          <a:bodyPr/>
          <a:lstStyle>
            <a:lvl1pPr>
              <a:spcAft>
                <a:spcPct val="0"/>
              </a:spcAft>
              <a:defRPr b="0"/>
            </a:lvl1pPr>
          </a:lstStyle>
          <a:p>
            <a:pPr lvl="0"/>
            <a:r>
              <a:rPr lang="en-US"/>
              <a:t>Division</a:t>
            </a:r>
          </a:p>
        </p:txBody>
      </p:sp>
      <p:sp>
        <p:nvSpPr>
          <p:cNvPr id="22" name="Picture Placeholder 8">
            <a:extLst>
              <a:ext uri="{FF2B5EF4-FFF2-40B4-BE49-F238E27FC236}">
                <a16:creationId xmlns:a16="http://schemas.microsoft.com/office/drawing/2014/main" id="{398F82CD-460E-37AE-4838-70891D41BA24}"/>
              </a:ext>
            </a:extLst>
          </p:cNvPr>
          <p:cNvSpPr>
            <a:spLocks noGrp="1"/>
          </p:cNvSpPr>
          <p:nvPr>
            <p:ph type="pic" sz="quarter" idx="28" hasCustomPrompt="1"/>
          </p:nvPr>
        </p:nvSpPr>
        <p:spPr>
          <a:xfrm>
            <a:off x="3461075" y="1697582"/>
            <a:ext cx="2148368" cy="2576218"/>
          </a:xfrm>
          <a:solidFill>
            <a:srgbClr val="E7E6E6"/>
          </a:solidFill>
        </p:spPr>
        <p:txBody>
          <a:bodyPr/>
          <a:lstStyle>
            <a:lvl1pPr>
              <a:defRPr/>
            </a:lvl1pPr>
          </a:lstStyle>
          <a:p>
            <a:r>
              <a:rPr lang="en-AU"/>
              <a:t>Select from Staff Photos</a:t>
            </a:r>
          </a:p>
        </p:txBody>
      </p:sp>
      <p:sp>
        <p:nvSpPr>
          <p:cNvPr id="17" name="Text Placeholder 7">
            <a:extLst>
              <a:ext uri="{FF2B5EF4-FFF2-40B4-BE49-F238E27FC236}">
                <a16:creationId xmlns:a16="http://schemas.microsoft.com/office/drawing/2014/main" id="{A7F77710-0DDD-47B4-9BC6-B520873B99F2}"/>
              </a:ext>
            </a:extLst>
          </p:cNvPr>
          <p:cNvSpPr>
            <a:spLocks noGrp="1"/>
          </p:cNvSpPr>
          <p:nvPr>
            <p:ph type="body" sz="quarter" idx="35" hasCustomPrompt="1"/>
          </p:nvPr>
        </p:nvSpPr>
        <p:spPr>
          <a:xfrm>
            <a:off x="3459586" y="4492547"/>
            <a:ext cx="2576083" cy="424472"/>
          </a:xfrm>
        </p:spPr>
        <p:txBody>
          <a:bodyPr/>
          <a:lstStyle>
            <a:lvl1pPr>
              <a:spcAft>
                <a:spcPct val="0"/>
              </a:spcAft>
              <a:defRPr b="1"/>
            </a:lvl1pPr>
          </a:lstStyle>
          <a:p>
            <a:pPr lvl="0"/>
            <a:r>
              <a:rPr lang="en-US"/>
              <a:t>Name Surname</a:t>
            </a:r>
          </a:p>
        </p:txBody>
      </p:sp>
      <p:sp>
        <p:nvSpPr>
          <p:cNvPr id="18" name="Text Placeholder 7">
            <a:extLst>
              <a:ext uri="{FF2B5EF4-FFF2-40B4-BE49-F238E27FC236}">
                <a16:creationId xmlns:a16="http://schemas.microsoft.com/office/drawing/2014/main" id="{DA9B8C1C-417E-4743-8143-C189EEC84411}"/>
              </a:ext>
            </a:extLst>
          </p:cNvPr>
          <p:cNvSpPr>
            <a:spLocks noGrp="1"/>
          </p:cNvSpPr>
          <p:nvPr>
            <p:ph type="body" sz="quarter" idx="36" hasCustomPrompt="1"/>
          </p:nvPr>
        </p:nvSpPr>
        <p:spPr>
          <a:xfrm>
            <a:off x="3459586" y="4948182"/>
            <a:ext cx="2576083" cy="424472"/>
          </a:xfrm>
        </p:spPr>
        <p:txBody>
          <a:bodyPr/>
          <a:lstStyle>
            <a:lvl1pPr>
              <a:spcAft>
                <a:spcPct val="0"/>
              </a:spcAft>
              <a:defRPr b="0"/>
            </a:lvl1pPr>
          </a:lstStyle>
          <a:p>
            <a:pPr lvl="0"/>
            <a:r>
              <a:rPr lang="en-US"/>
              <a:t>Job title</a:t>
            </a:r>
          </a:p>
        </p:txBody>
      </p:sp>
      <p:sp>
        <p:nvSpPr>
          <p:cNvPr id="19" name="Text Placeholder 7">
            <a:extLst>
              <a:ext uri="{FF2B5EF4-FFF2-40B4-BE49-F238E27FC236}">
                <a16:creationId xmlns:a16="http://schemas.microsoft.com/office/drawing/2014/main" id="{F3E85F8C-2706-45CA-893F-73DD30A48B21}"/>
              </a:ext>
            </a:extLst>
          </p:cNvPr>
          <p:cNvSpPr>
            <a:spLocks noGrp="1"/>
          </p:cNvSpPr>
          <p:nvPr>
            <p:ph type="body" sz="quarter" idx="37" hasCustomPrompt="1"/>
          </p:nvPr>
        </p:nvSpPr>
        <p:spPr>
          <a:xfrm>
            <a:off x="3459586" y="5429188"/>
            <a:ext cx="2576083" cy="424472"/>
          </a:xfrm>
        </p:spPr>
        <p:txBody>
          <a:bodyPr/>
          <a:lstStyle>
            <a:lvl1pPr>
              <a:spcAft>
                <a:spcPct val="0"/>
              </a:spcAft>
              <a:defRPr b="0"/>
            </a:lvl1pPr>
          </a:lstStyle>
          <a:p>
            <a:pPr lvl="0"/>
            <a:r>
              <a:rPr lang="en-US"/>
              <a:t>Division</a:t>
            </a:r>
          </a:p>
        </p:txBody>
      </p:sp>
      <p:sp>
        <p:nvSpPr>
          <p:cNvPr id="24" name="Picture Placeholder 8">
            <a:extLst>
              <a:ext uri="{FF2B5EF4-FFF2-40B4-BE49-F238E27FC236}">
                <a16:creationId xmlns:a16="http://schemas.microsoft.com/office/drawing/2014/main" id="{2B5F7285-85EC-3A89-899B-902969D74620}"/>
              </a:ext>
            </a:extLst>
          </p:cNvPr>
          <p:cNvSpPr>
            <a:spLocks noGrp="1"/>
          </p:cNvSpPr>
          <p:nvPr>
            <p:ph type="pic" sz="quarter" idx="30" hasCustomPrompt="1"/>
          </p:nvPr>
        </p:nvSpPr>
        <p:spPr>
          <a:xfrm>
            <a:off x="6238678" y="1697582"/>
            <a:ext cx="2148368" cy="2576218"/>
          </a:xfrm>
          <a:solidFill>
            <a:srgbClr val="E7E6E6"/>
          </a:solidFill>
        </p:spPr>
        <p:txBody>
          <a:bodyPr/>
          <a:lstStyle>
            <a:lvl1pPr>
              <a:defRPr/>
            </a:lvl1pPr>
          </a:lstStyle>
          <a:p>
            <a:r>
              <a:rPr lang="en-AU"/>
              <a:t>Select from Staff Photos</a:t>
            </a:r>
          </a:p>
        </p:txBody>
      </p:sp>
      <p:sp>
        <p:nvSpPr>
          <p:cNvPr id="20" name="Text Placeholder 7">
            <a:extLst>
              <a:ext uri="{FF2B5EF4-FFF2-40B4-BE49-F238E27FC236}">
                <a16:creationId xmlns:a16="http://schemas.microsoft.com/office/drawing/2014/main" id="{633FC3DE-9071-4662-B12C-2FFE3179EDA7}"/>
              </a:ext>
            </a:extLst>
          </p:cNvPr>
          <p:cNvSpPr>
            <a:spLocks noGrp="1"/>
          </p:cNvSpPr>
          <p:nvPr>
            <p:ph type="body" sz="quarter" idx="38" hasCustomPrompt="1"/>
          </p:nvPr>
        </p:nvSpPr>
        <p:spPr>
          <a:xfrm>
            <a:off x="6237188" y="4492547"/>
            <a:ext cx="2576083" cy="424472"/>
          </a:xfrm>
        </p:spPr>
        <p:txBody>
          <a:bodyPr/>
          <a:lstStyle>
            <a:lvl1pPr>
              <a:spcAft>
                <a:spcPct val="0"/>
              </a:spcAft>
              <a:defRPr b="1"/>
            </a:lvl1pPr>
          </a:lstStyle>
          <a:p>
            <a:pPr lvl="0"/>
            <a:r>
              <a:rPr lang="en-US"/>
              <a:t>Name Surname</a:t>
            </a:r>
          </a:p>
        </p:txBody>
      </p:sp>
      <p:sp>
        <p:nvSpPr>
          <p:cNvPr id="25" name="Text Placeholder 7">
            <a:extLst>
              <a:ext uri="{FF2B5EF4-FFF2-40B4-BE49-F238E27FC236}">
                <a16:creationId xmlns:a16="http://schemas.microsoft.com/office/drawing/2014/main" id="{E4F9565D-F257-4DB4-9EF3-891109A0FDD9}"/>
              </a:ext>
            </a:extLst>
          </p:cNvPr>
          <p:cNvSpPr>
            <a:spLocks noGrp="1"/>
          </p:cNvSpPr>
          <p:nvPr>
            <p:ph type="body" sz="quarter" idx="39" hasCustomPrompt="1"/>
          </p:nvPr>
        </p:nvSpPr>
        <p:spPr>
          <a:xfrm>
            <a:off x="6237188" y="4948182"/>
            <a:ext cx="2576083" cy="424472"/>
          </a:xfrm>
        </p:spPr>
        <p:txBody>
          <a:bodyPr/>
          <a:lstStyle>
            <a:lvl1pPr>
              <a:spcAft>
                <a:spcPct val="0"/>
              </a:spcAft>
              <a:defRPr b="0"/>
            </a:lvl1pPr>
          </a:lstStyle>
          <a:p>
            <a:pPr lvl="0"/>
            <a:r>
              <a:rPr lang="en-US"/>
              <a:t>Job title</a:t>
            </a:r>
          </a:p>
        </p:txBody>
      </p:sp>
      <p:sp>
        <p:nvSpPr>
          <p:cNvPr id="26" name="Text Placeholder 7">
            <a:extLst>
              <a:ext uri="{FF2B5EF4-FFF2-40B4-BE49-F238E27FC236}">
                <a16:creationId xmlns:a16="http://schemas.microsoft.com/office/drawing/2014/main" id="{2247F516-528B-453B-BE0E-391B2580E18A}"/>
              </a:ext>
            </a:extLst>
          </p:cNvPr>
          <p:cNvSpPr>
            <a:spLocks noGrp="1"/>
          </p:cNvSpPr>
          <p:nvPr>
            <p:ph type="body" sz="quarter" idx="40" hasCustomPrompt="1"/>
          </p:nvPr>
        </p:nvSpPr>
        <p:spPr>
          <a:xfrm>
            <a:off x="6237188" y="5429188"/>
            <a:ext cx="2576083" cy="424472"/>
          </a:xfrm>
        </p:spPr>
        <p:txBody>
          <a:bodyPr/>
          <a:lstStyle>
            <a:lvl1pPr>
              <a:spcAft>
                <a:spcPct val="0"/>
              </a:spcAft>
              <a:defRPr b="0"/>
            </a:lvl1pPr>
          </a:lstStyle>
          <a:p>
            <a:pPr lvl="0"/>
            <a:r>
              <a:rPr lang="en-US"/>
              <a:t>Division</a:t>
            </a:r>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6664981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Pan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5" y="685685"/>
            <a:ext cx="10712780"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4" y="1126483"/>
            <a:ext cx="10712780" cy="261214"/>
          </a:xfrm>
        </p:spPr>
        <p:txBody>
          <a:bodyPr/>
          <a:lstStyle>
            <a:lvl1pPr marL="0" indent="0">
              <a:lnSpc>
                <a:spcPct val="100000"/>
              </a:lnSpc>
              <a:spcAft>
                <a:spcPct val="0"/>
              </a:spcAft>
              <a:buNone/>
              <a:defRPr sz="1633">
                <a:latin typeface="+mj-lt"/>
              </a:defRPr>
            </a:lvl1pPr>
          </a:lstStyle>
          <a:p>
            <a:pPr lvl="0"/>
            <a:r>
              <a:rPr lang="en-GB"/>
              <a:t>Click to add subtitle</a:t>
            </a:r>
          </a:p>
        </p:txBody>
      </p:sp>
      <p:sp>
        <p:nvSpPr>
          <p:cNvPr id="10" name="Picture Placeholder 8">
            <a:extLst>
              <a:ext uri="{FF2B5EF4-FFF2-40B4-BE49-F238E27FC236}">
                <a16:creationId xmlns:a16="http://schemas.microsoft.com/office/drawing/2014/main" id="{FA62ED70-EA57-310C-0595-F1ED8B16C7B6}"/>
              </a:ext>
            </a:extLst>
          </p:cNvPr>
          <p:cNvSpPr>
            <a:spLocks noGrp="1"/>
          </p:cNvSpPr>
          <p:nvPr>
            <p:ph type="pic" sz="quarter" idx="26" hasCustomPrompt="1"/>
          </p:nvPr>
        </p:nvSpPr>
        <p:spPr>
          <a:xfrm>
            <a:off x="680734" y="1697582"/>
            <a:ext cx="979499" cy="1171553"/>
          </a:xfrm>
          <a:solidFill>
            <a:srgbClr val="E7E6E6"/>
          </a:solidFill>
        </p:spPr>
        <p:txBody>
          <a:bodyPr/>
          <a:lstStyle>
            <a:lvl1pPr>
              <a:defRPr sz="1224"/>
            </a:lvl1pPr>
          </a:lstStyle>
          <a:p>
            <a:r>
              <a:rPr lang="en-AU"/>
              <a:t>Select from Staff Photos</a:t>
            </a:r>
          </a:p>
        </p:txBody>
      </p:sp>
      <p:sp>
        <p:nvSpPr>
          <p:cNvPr id="19" name="Text Placeholder 7">
            <a:extLst>
              <a:ext uri="{FF2B5EF4-FFF2-40B4-BE49-F238E27FC236}">
                <a16:creationId xmlns:a16="http://schemas.microsoft.com/office/drawing/2014/main" id="{D49CD6E1-6D09-4401-ACD7-2C4225679E91}"/>
              </a:ext>
            </a:extLst>
          </p:cNvPr>
          <p:cNvSpPr>
            <a:spLocks noGrp="1"/>
          </p:cNvSpPr>
          <p:nvPr>
            <p:ph type="body" sz="quarter" idx="39" hasCustomPrompt="1"/>
          </p:nvPr>
        </p:nvSpPr>
        <p:spPr>
          <a:xfrm>
            <a:off x="1852124" y="1645645"/>
            <a:ext cx="2782085" cy="424472"/>
          </a:xfrm>
        </p:spPr>
        <p:txBody>
          <a:bodyPr/>
          <a:lstStyle>
            <a:lvl1pPr>
              <a:spcAft>
                <a:spcPct val="0"/>
              </a:spcAft>
              <a:defRPr b="1"/>
            </a:lvl1pPr>
          </a:lstStyle>
          <a:p>
            <a:pPr lvl="0"/>
            <a:r>
              <a:rPr lang="en-US"/>
              <a:t>Name Surname</a:t>
            </a:r>
          </a:p>
        </p:txBody>
      </p:sp>
      <p:sp>
        <p:nvSpPr>
          <p:cNvPr id="20" name="Text Placeholder 7">
            <a:extLst>
              <a:ext uri="{FF2B5EF4-FFF2-40B4-BE49-F238E27FC236}">
                <a16:creationId xmlns:a16="http://schemas.microsoft.com/office/drawing/2014/main" id="{04064EB8-91B1-4E7F-8C61-341BF519CE6A}"/>
              </a:ext>
            </a:extLst>
          </p:cNvPr>
          <p:cNvSpPr>
            <a:spLocks noGrp="1"/>
          </p:cNvSpPr>
          <p:nvPr>
            <p:ph type="body" sz="quarter" idx="40" hasCustomPrompt="1"/>
          </p:nvPr>
        </p:nvSpPr>
        <p:spPr>
          <a:xfrm>
            <a:off x="1852124" y="2102769"/>
            <a:ext cx="2782085" cy="424472"/>
          </a:xfrm>
        </p:spPr>
        <p:txBody>
          <a:bodyPr/>
          <a:lstStyle>
            <a:lvl1pPr>
              <a:spcAft>
                <a:spcPct val="0"/>
              </a:spcAft>
              <a:defRPr b="0"/>
            </a:lvl1pPr>
          </a:lstStyle>
          <a:p>
            <a:pPr lvl="0"/>
            <a:r>
              <a:rPr lang="en-US"/>
              <a:t>Job title</a:t>
            </a:r>
          </a:p>
        </p:txBody>
      </p:sp>
      <p:sp>
        <p:nvSpPr>
          <p:cNvPr id="21" name="Text Placeholder 7">
            <a:extLst>
              <a:ext uri="{FF2B5EF4-FFF2-40B4-BE49-F238E27FC236}">
                <a16:creationId xmlns:a16="http://schemas.microsoft.com/office/drawing/2014/main" id="{EFFFBFBE-0495-4F22-A3D7-C78AAB76D4CE}"/>
              </a:ext>
            </a:extLst>
          </p:cNvPr>
          <p:cNvSpPr>
            <a:spLocks noGrp="1"/>
          </p:cNvSpPr>
          <p:nvPr>
            <p:ph type="body" sz="quarter" idx="41" hasCustomPrompt="1"/>
          </p:nvPr>
        </p:nvSpPr>
        <p:spPr>
          <a:xfrm>
            <a:off x="1852124" y="2586015"/>
            <a:ext cx="2782085" cy="335793"/>
          </a:xfrm>
        </p:spPr>
        <p:txBody>
          <a:bodyPr/>
          <a:lstStyle>
            <a:lvl1pPr>
              <a:spcAft>
                <a:spcPct val="0"/>
              </a:spcAft>
              <a:defRPr b="0"/>
            </a:lvl1pPr>
          </a:lstStyle>
          <a:p>
            <a:pPr lvl="0"/>
            <a:r>
              <a:rPr lang="en-US"/>
              <a:t>Division</a:t>
            </a:r>
          </a:p>
        </p:txBody>
      </p:sp>
      <p:sp>
        <p:nvSpPr>
          <p:cNvPr id="26" name="Picture Placeholder 8">
            <a:extLst>
              <a:ext uri="{FF2B5EF4-FFF2-40B4-BE49-F238E27FC236}">
                <a16:creationId xmlns:a16="http://schemas.microsoft.com/office/drawing/2014/main" id="{9451D036-23F8-FF86-22BB-6BD7FFB513FE}"/>
              </a:ext>
            </a:extLst>
          </p:cNvPr>
          <p:cNvSpPr>
            <a:spLocks noGrp="1"/>
          </p:cNvSpPr>
          <p:nvPr>
            <p:ph type="pic" sz="quarter" idx="28" hasCustomPrompt="1"/>
          </p:nvPr>
        </p:nvSpPr>
        <p:spPr>
          <a:xfrm>
            <a:off x="680734" y="3080023"/>
            <a:ext cx="979499" cy="1171553"/>
          </a:xfrm>
          <a:solidFill>
            <a:srgbClr val="E7E6E6"/>
          </a:solidFill>
        </p:spPr>
        <p:txBody>
          <a:bodyPr/>
          <a:lstStyle>
            <a:lvl1pPr>
              <a:defRPr sz="1224"/>
            </a:lvl1pPr>
          </a:lstStyle>
          <a:p>
            <a:r>
              <a:rPr lang="en-AU"/>
              <a:t>Select from Staff Photos</a:t>
            </a:r>
          </a:p>
        </p:txBody>
      </p:sp>
      <p:sp>
        <p:nvSpPr>
          <p:cNvPr id="22" name="Text Placeholder 7">
            <a:extLst>
              <a:ext uri="{FF2B5EF4-FFF2-40B4-BE49-F238E27FC236}">
                <a16:creationId xmlns:a16="http://schemas.microsoft.com/office/drawing/2014/main" id="{2FFD61B4-D27E-44ED-A60C-5199E5A70BD8}"/>
              </a:ext>
            </a:extLst>
          </p:cNvPr>
          <p:cNvSpPr>
            <a:spLocks noGrp="1"/>
          </p:cNvSpPr>
          <p:nvPr>
            <p:ph type="body" sz="quarter" idx="42" hasCustomPrompt="1"/>
          </p:nvPr>
        </p:nvSpPr>
        <p:spPr>
          <a:xfrm>
            <a:off x="1852124" y="3017016"/>
            <a:ext cx="2782085" cy="424472"/>
          </a:xfrm>
        </p:spPr>
        <p:txBody>
          <a:bodyPr/>
          <a:lstStyle>
            <a:lvl1pPr>
              <a:spcAft>
                <a:spcPct val="0"/>
              </a:spcAft>
              <a:defRPr b="1"/>
            </a:lvl1pPr>
          </a:lstStyle>
          <a:p>
            <a:pPr lvl="0"/>
            <a:r>
              <a:rPr lang="en-US"/>
              <a:t>Name Surname</a:t>
            </a:r>
          </a:p>
        </p:txBody>
      </p:sp>
      <p:sp>
        <p:nvSpPr>
          <p:cNvPr id="23" name="Text Placeholder 7">
            <a:extLst>
              <a:ext uri="{FF2B5EF4-FFF2-40B4-BE49-F238E27FC236}">
                <a16:creationId xmlns:a16="http://schemas.microsoft.com/office/drawing/2014/main" id="{0DD2C1A7-D492-412A-BAEB-0733925135F0}"/>
              </a:ext>
            </a:extLst>
          </p:cNvPr>
          <p:cNvSpPr>
            <a:spLocks noGrp="1"/>
          </p:cNvSpPr>
          <p:nvPr>
            <p:ph type="body" sz="quarter" idx="43" hasCustomPrompt="1"/>
          </p:nvPr>
        </p:nvSpPr>
        <p:spPr>
          <a:xfrm>
            <a:off x="1852124" y="3474140"/>
            <a:ext cx="2782085" cy="424472"/>
          </a:xfrm>
        </p:spPr>
        <p:txBody>
          <a:bodyPr/>
          <a:lstStyle>
            <a:lvl1pPr>
              <a:spcAft>
                <a:spcPct val="0"/>
              </a:spcAft>
              <a:defRPr b="0"/>
            </a:lvl1pPr>
          </a:lstStyle>
          <a:p>
            <a:pPr lvl="0"/>
            <a:r>
              <a:rPr lang="en-US"/>
              <a:t>Job title</a:t>
            </a:r>
          </a:p>
        </p:txBody>
      </p:sp>
      <p:sp>
        <p:nvSpPr>
          <p:cNvPr id="24" name="Text Placeholder 7">
            <a:extLst>
              <a:ext uri="{FF2B5EF4-FFF2-40B4-BE49-F238E27FC236}">
                <a16:creationId xmlns:a16="http://schemas.microsoft.com/office/drawing/2014/main" id="{ACFDAC12-9E9F-42C0-8F56-11C585E79708}"/>
              </a:ext>
            </a:extLst>
          </p:cNvPr>
          <p:cNvSpPr>
            <a:spLocks noGrp="1"/>
          </p:cNvSpPr>
          <p:nvPr>
            <p:ph type="body" sz="quarter" idx="44" hasCustomPrompt="1"/>
          </p:nvPr>
        </p:nvSpPr>
        <p:spPr>
          <a:xfrm>
            <a:off x="1852124" y="3957386"/>
            <a:ext cx="2782085" cy="335793"/>
          </a:xfrm>
        </p:spPr>
        <p:txBody>
          <a:bodyPr/>
          <a:lstStyle>
            <a:lvl1pPr>
              <a:spcAft>
                <a:spcPct val="0"/>
              </a:spcAft>
              <a:defRPr b="0"/>
            </a:lvl1pPr>
          </a:lstStyle>
          <a:p>
            <a:pPr lvl="0"/>
            <a:r>
              <a:rPr lang="en-US"/>
              <a:t>Division</a:t>
            </a:r>
          </a:p>
        </p:txBody>
      </p:sp>
      <p:sp>
        <p:nvSpPr>
          <p:cNvPr id="28" name="Picture Placeholder 8">
            <a:extLst>
              <a:ext uri="{FF2B5EF4-FFF2-40B4-BE49-F238E27FC236}">
                <a16:creationId xmlns:a16="http://schemas.microsoft.com/office/drawing/2014/main" id="{4C52197D-84C9-BC5B-DEEF-936F9CE65554}"/>
              </a:ext>
            </a:extLst>
          </p:cNvPr>
          <p:cNvSpPr>
            <a:spLocks noGrp="1"/>
          </p:cNvSpPr>
          <p:nvPr>
            <p:ph type="pic" sz="quarter" idx="30" hasCustomPrompt="1"/>
          </p:nvPr>
        </p:nvSpPr>
        <p:spPr>
          <a:xfrm>
            <a:off x="680734" y="4459361"/>
            <a:ext cx="979499" cy="1171553"/>
          </a:xfrm>
          <a:solidFill>
            <a:srgbClr val="E7E6E6"/>
          </a:solidFill>
        </p:spPr>
        <p:txBody>
          <a:bodyPr/>
          <a:lstStyle>
            <a:lvl1pPr>
              <a:defRPr sz="1224"/>
            </a:lvl1pPr>
          </a:lstStyle>
          <a:p>
            <a:r>
              <a:rPr lang="en-AU"/>
              <a:t>Select from Staff Photos</a:t>
            </a:r>
          </a:p>
        </p:txBody>
      </p:sp>
      <p:sp>
        <p:nvSpPr>
          <p:cNvPr id="36" name="Text Placeholder 7">
            <a:extLst>
              <a:ext uri="{FF2B5EF4-FFF2-40B4-BE49-F238E27FC236}">
                <a16:creationId xmlns:a16="http://schemas.microsoft.com/office/drawing/2014/main" id="{06F005EF-F9EB-4DAF-A334-F9126B22AB12}"/>
              </a:ext>
            </a:extLst>
          </p:cNvPr>
          <p:cNvSpPr>
            <a:spLocks noGrp="1"/>
          </p:cNvSpPr>
          <p:nvPr>
            <p:ph type="body" sz="quarter" idx="45" hasCustomPrompt="1"/>
          </p:nvPr>
        </p:nvSpPr>
        <p:spPr>
          <a:xfrm>
            <a:off x="1852124" y="4390279"/>
            <a:ext cx="2782085" cy="424472"/>
          </a:xfrm>
        </p:spPr>
        <p:txBody>
          <a:bodyPr/>
          <a:lstStyle>
            <a:lvl1pPr>
              <a:spcAft>
                <a:spcPct val="0"/>
              </a:spcAft>
              <a:defRPr b="1"/>
            </a:lvl1pPr>
          </a:lstStyle>
          <a:p>
            <a:pPr lvl="0"/>
            <a:r>
              <a:rPr lang="en-US"/>
              <a:t>Name Surname</a:t>
            </a:r>
          </a:p>
        </p:txBody>
      </p:sp>
      <p:sp>
        <p:nvSpPr>
          <p:cNvPr id="37" name="Text Placeholder 7">
            <a:extLst>
              <a:ext uri="{FF2B5EF4-FFF2-40B4-BE49-F238E27FC236}">
                <a16:creationId xmlns:a16="http://schemas.microsoft.com/office/drawing/2014/main" id="{D52A0724-C106-40BE-B3CB-D9C430FDF021}"/>
              </a:ext>
            </a:extLst>
          </p:cNvPr>
          <p:cNvSpPr>
            <a:spLocks noGrp="1"/>
          </p:cNvSpPr>
          <p:nvPr>
            <p:ph type="body" sz="quarter" idx="46" hasCustomPrompt="1"/>
          </p:nvPr>
        </p:nvSpPr>
        <p:spPr>
          <a:xfrm>
            <a:off x="1852124" y="4847402"/>
            <a:ext cx="2782085" cy="424472"/>
          </a:xfrm>
        </p:spPr>
        <p:txBody>
          <a:bodyPr/>
          <a:lstStyle>
            <a:lvl1pPr>
              <a:spcAft>
                <a:spcPct val="0"/>
              </a:spcAft>
              <a:defRPr b="0"/>
            </a:lvl1pPr>
          </a:lstStyle>
          <a:p>
            <a:pPr lvl="0"/>
            <a:r>
              <a:rPr lang="en-US"/>
              <a:t>Job title</a:t>
            </a:r>
          </a:p>
        </p:txBody>
      </p:sp>
      <p:sp>
        <p:nvSpPr>
          <p:cNvPr id="38" name="Text Placeholder 7">
            <a:extLst>
              <a:ext uri="{FF2B5EF4-FFF2-40B4-BE49-F238E27FC236}">
                <a16:creationId xmlns:a16="http://schemas.microsoft.com/office/drawing/2014/main" id="{6DB10E30-7A21-4C32-9192-9147577A3B5B}"/>
              </a:ext>
            </a:extLst>
          </p:cNvPr>
          <p:cNvSpPr>
            <a:spLocks noGrp="1"/>
          </p:cNvSpPr>
          <p:nvPr>
            <p:ph type="body" sz="quarter" idx="47" hasCustomPrompt="1"/>
          </p:nvPr>
        </p:nvSpPr>
        <p:spPr>
          <a:xfrm>
            <a:off x="1852124" y="5330649"/>
            <a:ext cx="2782085" cy="335793"/>
          </a:xfrm>
        </p:spPr>
        <p:txBody>
          <a:bodyPr/>
          <a:lstStyle>
            <a:lvl1pPr>
              <a:spcAft>
                <a:spcPct val="0"/>
              </a:spcAft>
              <a:defRPr b="0"/>
            </a:lvl1pPr>
          </a:lstStyle>
          <a:p>
            <a:pPr lvl="0"/>
            <a:r>
              <a:rPr lang="en-US"/>
              <a:t>Division</a:t>
            </a:r>
          </a:p>
        </p:txBody>
      </p:sp>
      <p:sp>
        <p:nvSpPr>
          <p:cNvPr id="30" name="Picture Placeholder 8">
            <a:extLst>
              <a:ext uri="{FF2B5EF4-FFF2-40B4-BE49-F238E27FC236}">
                <a16:creationId xmlns:a16="http://schemas.microsoft.com/office/drawing/2014/main" id="{632458D8-174B-7120-4AE4-C79DD5F24B93}"/>
              </a:ext>
            </a:extLst>
          </p:cNvPr>
          <p:cNvSpPr>
            <a:spLocks noGrp="1"/>
          </p:cNvSpPr>
          <p:nvPr>
            <p:ph type="pic" sz="quarter" idx="32" hasCustomPrompt="1"/>
          </p:nvPr>
        </p:nvSpPr>
        <p:spPr>
          <a:xfrm>
            <a:off x="4821802" y="1697582"/>
            <a:ext cx="979499" cy="1171553"/>
          </a:xfrm>
          <a:solidFill>
            <a:srgbClr val="E7E6E6"/>
          </a:solidFill>
        </p:spPr>
        <p:txBody>
          <a:bodyPr/>
          <a:lstStyle>
            <a:lvl1pPr>
              <a:defRPr sz="1224"/>
            </a:lvl1pPr>
          </a:lstStyle>
          <a:p>
            <a:r>
              <a:rPr lang="en-AU"/>
              <a:t>Select from Staff Photos</a:t>
            </a:r>
          </a:p>
        </p:txBody>
      </p:sp>
      <p:sp>
        <p:nvSpPr>
          <p:cNvPr id="39" name="Text Placeholder 7">
            <a:extLst>
              <a:ext uri="{FF2B5EF4-FFF2-40B4-BE49-F238E27FC236}">
                <a16:creationId xmlns:a16="http://schemas.microsoft.com/office/drawing/2014/main" id="{A79700E9-093E-459B-81CF-36AD5BD6765D}"/>
              </a:ext>
            </a:extLst>
          </p:cNvPr>
          <p:cNvSpPr>
            <a:spLocks noGrp="1"/>
          </p:cNvSpPr>
          <p:nvPr>
            <p:ph type="body" sz="quarter" idx="48" hasCustomPrompt="1"/>
          </p:nvPr>
        </p:nvSpPr>
        <p:spPr>
          <a:xfrm>
            <a:off x="5988893" y="1645645"/>
            <a:ext cx="2775450" cy="424472"/>
          </a:xfrm>
        </p:spPr>
        <p:txBody>
          <a:bodyPr/>
          <a:lstStyle>
            <a:lvl1pPr>
              <a:spcAft>
                <a:spcPct val="0"/>
              </a:spcAft>
              <a:defRPr b="1"/>
            </a:lvl1pPr>
          </a:lstStyle>
          <a:p>
            <a:pPr lvl="0"/>
            <a:r>
              <a:rPr lang="en-US"/>
              <a:t>Name Surname</a:t>
            </a:r>
          </a:p>
        </p:txBody>
      </p:sp>
      <p:sp>
        <p:nvSpPr>
          <p:cNvPr id="40" name="Text Placeholder 7">
            <a:extLst>
              <a:ext uri="{FF2B5EF4-FFF2-40B4-BE49-F238E27FC236}">
                <a16:creationId xmlns:a16="http://schemas.microsoft.com/office/drawing/2014/main" id="{A9C27F92-CDF9-4777-81D9-5590B563E942}"/>
              </a:ext>
            </a:extLst>
          </p:cNvPr>
          <p:cNvSpPr>
            <a:spLocks noGrp="1"/>
          </p:cNvSpPr>
          <p:nvPr>
            <p:ph type="body" sz="quarter" idx="49" hasCustomPrompt="1"/>
          </p:nvPr>
        </p:nvSpPr>
        <p:spPr>
          <a:xfrm>
            <a:off x="5988893" y="2102769"/>
            <a:ext cx="2775450" cy="424472"/>
          </a:xfrm>
        </p:spPr>
        <p:txBody>
          <a:bodyPr/>
          <a:lstStyle>
            <a:lvl1pPr>
              <a:spcAft>
                <a:spcPct val="0"/>
              </a:spcAft>
              <a:defRPr b="0"/>
            </a:lvl1pPr>
          </a:lstStyle>
          <a:p>
            <a:pPr lvl="0"/>
            <a:r>
              <a:rPr lang="en-US"/>
              <a:t>Job title</a:t>
            </a:r>
          </a:p>
        </p:txBody>
      </p:sp>
      <p:sp>
        <p:nvSpPr>
          <p:cNvPr id="41" name="Text Placeholder 7">
            <a:extLst>
              <a:ext uri="{FF2B5EF4-FFF2-40B4-BE49-F238E27FC236}">
                <a16:creationId xmlns:a16="http://schemas.microsoft.com/office/drawing/2014/main" id="{2A3785C5-C442-4AAB-91D9-9272B6005D5E}"/>
              </a:ext>
            </a:extLst>
          </p:cNvPr>
          <p:cNvSpPr>
            <a:spLocks noGrp="1"/>
          </p:cNvSpPr>
          <p:nvPr>
            <p:ph type="body" sz="quarter" idx="50" hasCustomPrompt="1"/>
          </p:nvPr>
        </p:nvSpPr>
        <p:spPr>
          <a:xfrm>
            <a:off x="5988893" y="2586015"/>
            <a:ext cx="2775450" cy="335793"/>
          </a:xfrm>
        </p:spPr>
        <p:txBody>
          <a:bodyPr/>
          <a:lstStyle>
            <a:lvl1pPr>
              <a:spcAft>
                <a:spcPct val="0"/>
              </a:spcAft>
              <a:defRPr b="0"/>
            </a:lvl1pPr>
          </a:lstStyle>
          <a:p>
            <a:pPr lvl="0"/>
            <a:r>
              <a:rPr lang="en-US"/>
              <a:t>Division</a:t>
            </a:r>
          </a:p>
        </p:txBody>
      </p:sp>
      <p:sp>
        <p:nvSpPr>
          <p:cNvPr id="32" name="Picture Placeholder 8">
            <a:extLst>
              <a:ext uri="{FF2B5EF4-FFF2-40B4-BE49-F238E27FC236}">
                <a16:creationId xmlns:a16="http://schemas.microsoft.com/office/drawing/2014/main" id="{255B8B3B-EB81-6CC9-8E64-D4C51410BCBF}"/>
              </a:ext>
            </a:extLst>
          </p:cNvPr>
          <p:cNvSpPr>
            <a:spLocks noGrp="1"/>
          </p:cNvSpPr>
          <p:nvPr>
            <p:ph type="pic" sz="quarter" idx="34" hasCustomPrompt="1"/>
          </p:nvPr>
        </p:nvSpPr>
        <p:spPr>
          <a:xfrm>
            <a:off x="4821802" y="3080023"/>
            <a:ext cx="979499" cy="1171553"/>
          </a:xfrm>
          <a:solidFill>
            <a:srgbClr val="E7E6E6"/>
          </a:solidFill>
        </p:spPr>
        <p:txBody>
          <a:bodyPr/>
          <a:lstStyle>
            <a:lvl1pPr>
              <a:defRPr sz="1224"/>
            </a:lvl1pPr>
          </a:lstStyle>
          <a:p>
            <a:r>
              <a:rPr lang="en-AU"/>
              <a:t>Select from Staff Photos</a:t>
            </a:r>
          </a:p>
        </p:txBody>
      </p:sp>
      <p:sp>
        <p:nvSpPr>
          <p:cNvPr id="42" name="Text Placeholder 7">
            <a:extLst>
              <a:ext uri="{FF2B5EF4-FFF2-40B4-BE49-F238E27FC236}">
                <a16:creationId xmlns:a16="http://schemas.microsoft.com/office/drawing/2014/main" id="{81F7C5AA-385F-4E65-BDEE-B80DF7CFF97A}"/>
              </a:ext>
            </a:extLst>
          </p:cNvPr>
          <p:cNvSpPr>
            <a:spLocks noGrp="1"/>
          </p:cNvSpPr>
          <p:nvPr>
            <p:ph type="body" sz="quarter" idx="51" hasCustomPrompt="1"/>
          </p:nvPr>
        </p:nvSpPr>
        <p:spPr>
          <a:xfrm>
            <a:off x="5988893" y="3018714"/>
            <a:ext cx="2775450" cy="424472"/>
          </a:xfrm>
        </p:spPr>
        <p:txBody>
          <a:bodyPr/>
          <a:lstStyle>
            <a:lvl1pPr>
              <a:spcAft>
                <a:spcPct val="0"/>
              </a:spcAft>
              <a:defRPr b="1"/>
            </a:lvl1pPr>
          </a:lstStyle>
          <a:p>
            <a:pPr lvl="0"/>
            <a:r>
              <a:rPr lang="en-US"/>
              <a:t>Name Surname</a:t>
            </a:r>
          </a:p>
        </p:txBody>
      </p:sp>
      <p:sp>
        <p:nvSpPr>
          <p:cNvPr id="43" name="Text Placeholder 7">
            <a:extLst>
              <a:ext uri="{FF2B5EF4-FFF2-40B4-BE49-F238E27FC236}">
                <a16:creationId xmlns:a16="http://schemas.microsoft.com/office/drawing/2014/main" id="{D810BF9F-728F-4F92-94F6-73C1F302B36F}"/>
              </a:ext>
            </a:extLst>
          </p:cNvPr>
          <p:cNvSpPr>
            <a:spLocks noGrp="1"/>
          </p:cNvSpPr>
          <p:nvPr>
            <p:ph type="body" sz="quarter" idx="52" hasCustomPrompt="1"/>
          </p:nvPr>
        </p:nvSpPr>
        <p:spPr>
          <a:xfrm>
            <a:off x="5988893" y="3475837"/>
            <a:ext cx="2775450" cy="424472"/>
          </a:xfrm>
        </p:spPr>
        <p:txBody>
          <a:bodyPr/>
          <a:lstStyle>
            <a:lvl1pPr>
              <a:spcAft>
                <a:spcPct val="0"/>
              </a:spcAft>
              <a:defRPr b="0"/>
            </a:lvl1pPr>
          </a:lstStyle>
          <a:p>
            <a:pPr lvl="0"/>
            <a:r>
              <a:rPr lang="en-US"/>
              <a:t>Job title</a:t>
            </a:r>
          </a:p>
        </p:txBody>
      </p:sp>
      <p:sp>
        <p:nvSpPr>
          <p:cNvPr id="44" name="Text Placeholder 7">
            <a:extLst>
              <a:ext uri="{FF2B5EF4-FFF2-40B4-BE49-F238E27FC236}">
                <a16:creationId xmlns:a16="http://schemas.microsoft.com/office/drawing/2014/main" id="{7EDBEAB3-4493-43F2-8074-2EB8081CA9BB}"/>
              </a:ext>
            </a:extLst>
          </p:cNvPr>
          <p:cNvSpPr>
            <a:spLocks noGrp="1"/>
          </p:cNvSpPr>
          <p:nvPr>
            <p:ph type="body" sz="quarter" idx="53" hasCustomPrompt="1"/>
          </p:nvPr>
        </p:nvSpPr>
        <p:spPr>
          <a:xfrm>
            <a:off x="5988893" y="3959084"/>
            <a:ext cx="2775450" cy="335793"/>
          </a:xfrm>
        </p:spPr>
        <p:txBody>
          <a:bodyPr/>
          <a:lstStyle>
            <a:lvl1pPr>
              <a:spcAft>
                <a:spcPct val="0"/>
              </a:spcAft>
              <a:defRPr b="0"/>
            </a:lvl1pPr>
          </a:lstStyle>
          <a:p>
            <a:pPr lvl="0"/>
            <a:r>
              <a:rPr lang="en-US"/>
              <a:t>Division</a:t>
            </a:r>
          </a:p>
        </p:txBody>
      </p:sp>
      <p:sp>
        <p:nvSpPr>
          <p:cNvPr id="34" name="Picture Placeholder 8">
            <a:extLst>
              <a:ext uri="{FF2B5EF4-FFF2-40B4-BE49-F238E27FC236}">
                <a16:creationId xmlns:a16="http://schemas.microsoft.com/office/drawing/2014/main" id="{63E84791-B1D5-1F82-268B-16ADA984077D}"/>
              </a:ext>
            </a:extLst>
          </p:cNvPr>
          <p:cNvSpPr>
            <a:spLocks noGrp="1"/>
          </p:cNvSpPr>
          <p:nvPr>
            <p:ph type="pic" sz="quarter" idx="36" hasCustomPrompt="1"/>
          </p:nvPr>
        </p:nvSpPr>
        <p:spPr>
          <a:xfrm>
            <a:off x="4821802" y="4459361"/>
            <a:ext cx="979499" cy="1171553"/>
          </a:xfrm>
          <a:solidFill>
            <a:srgbClr val="E7E6E6"/>
          </a:solidFill>
        </p:spPr>
        <p:txBody>
          <a:bodyPr/>
          <a:lstStyle>
            <a:lvl1pPr>
              <a:defRPr sz="1224"/>
            </a:lvl1pPr>
          </a:lstStyle>
          <a:p>
            <a:r>
              <a:rPr lang="en-AU"/>
              <a:t>Select from Staff Photos</a:t>
            </a:r>
          </a:p>
        </p:txBody>
      </p:sp>
      <p:sp>
        <p:nvSpPr>
          <p:cNvPr id="45" name="Text Placeholder 7">
            <a:extLst>
              <a:ext uri="{FF2B5EF4-FFF2-40B4-BE49-F238E27FC236}">
                <a16:creationId xmlns:a16="http://schemas.microsoft.com/office/drawing/2014/main" id="{134B5E80-51B4-4ADA-A1A1-59530B2330E7}"/>
              </a:ext>
            </a:extLst>
          </p:cNvPr>
          <p:cNvSpPr>
            <a:spLocks noGrp="1"/>
          </p:cNvSpPr>
          <p:nvPr>
            <p:ph type="body" sz="quarter" idx="54" hasCustomPrompt="1"/>
          </p:nvPr>
        </p:nvSpPr>
        <p:spPr>
          <a:xfrm>
            <a:off x="5988893" y="4390279"/>
            <a:ext cx="2775450" cy="424472"/>
          </a:xfrm>
        </p:spPr>
        <p:txBody>
          <a:bodyPr/>
          <a:lstStyle>
            <a:lvl1pPr>
              <a:spcAft>
                <a:spcPct val="0"/>
              </a:spcAft>
              <a:defRPr b="1"/>
            </a:lvl1pPr>
          </a:lstStyle>
          <a:p>
            <a:pPr lvl="0"/>
            <a:r>
              <a:rPr lang="en-US"/>
              <a:t>Name Surname</a:t>
            </a:r>
          </a:p>
        </p:txBody>
      </p:sp>
      <p:sp>
        <p:nvSpPr>
          <p:cNvPr id="46" name="Text Placeholder 7">
            <a:extLst>
              <a:ext uri="{FF2B5EF4-FFF2-40B4-BE49-F238E27FC236}">
                <a16:creationId xmlns:a16="http://schemas.microsoft.com/office/drawing/2014/main" id="{1B3A81DE-8818-49DB-8CD1-E75DA9D0C4F3}"/>
              </a:ext>
            </a:extLst>
          </p:cNvPr>
          <p:cNvSpPr>
            <a:spLocks noGrp="1"/>
          </p:cNvSpPr>
          <p:nvPr>
            <p:ph type="body" sz="quarter" idx="55" hasCustomPrompt="1"/>
          </p:nvPr>
        </p:nvSpPr>
        <p:spPr>
          <a:xfrm>
            <a:off x="5988893" y="4847402"/>
            <a:ext cx="2775450" cy="424472"/>
          </a:xfrm>
        </p:spPr>
        <p:txBody>
          <a:bodyPr/>
          <a:lstStyle>
            <a:lvl1pPr>
              <a:spcAft>
                <a:spcPct val="0"/>
              </a:spcAft>
              <a:defRPr b="0"/>
            </a:lvl1pPr>
          </a:lstStyle>
          <a:p>
            <a:pPr lvl="0"/>
            <a:r>
              <a:rPr lang="en-US"/>
              <a:t>Job title</a:t>
            </a:r>
          </a:p>
        </p:txBody>
      </p:sp>
      <p:sp>
        <p:nvSpPr>
          <p:cNvPr id="47" name="Text Placeholder 7">
            <a:extLst>
              <a:ext uri="{FF2B5EF4-FFF2-40B4-BE49-F238E27FC236}">
                <a16:creationId xmlns:a16="http://schemas.microsoft.com/office/drawing/2014/main" id="{5DA7287C-779A-47D8-B76D-8EB79A9B7712}"/>
              </a:ext>
            </a:extLst>
          </p:cNvPr>
          <p:cNvSpPr>
            <a:spLocks noGrp="1"/>
          </p:cNvSpPr>
          <p:nvPr>
            <p:ph type="body" sz="quarter" idx="56" hasCustomPrompt="1"/>
          </p:nvPr>
        </p:nvSpPr>
        <p:spPr>
          <a:xfrm>
            <a:off x="5988893" y="5330649"/>
            <a:ext cx="2775450" cy="335793"/>
          </a:xfrm>
        </p:spPr>
        <p:txBody>
          <a:bodyPr/>
          <a:lstStyle>
            <a:lvl1pPr>
              <a:spcAft>
                <a:spcPct val="0"/>
              </a:spcAft>
              <a:defRPr b="0"/>
            </a:lvl1pPr>
          </a:lstStyle>
          <a:p>
            <a:pPr lvl="0"/>
            <a:r>
              <a:rPr lang="en-US"/>
              <a:t>Division</a:t>
            </a:r>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6942292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ver 01">
    <p:bg>
      <p:bgPr>
        <a:solidFill>
          <a:schemeClr val="accent1"/>
        </a:solidFill>
        <a:effectLst/>
      </p:bgPr>
    </p:bg>
    <p:spTree>
      <p:nvGrpSpPr>
        <p:cNvPr id="1" name=""/>
        <p:cNvGrpSpPr/>
        <p:nvPr/>
      </p:nvGrpSpPr>
      <p:grpSpPr>
        <a:xfrm>
          <a:off x="0" y="0"/>
          <a:ext cx="0" cy="0"/>
          <a:chOff x="0" y="0"/>
          <a:chExt cx="0" cy="0"/>
        </a:xfrm>
      </p:grpSpPr>
      <p:pic>
        <p:nvPicPr>
          <p:cNvPr id="3" name="Graphic 2" descr="Ashurst logo">
            <a:extLst>
              <a:ext uri="{FF2B5EF4-FFF2-40B4-BE49-F238E27FC236}">
                <a16:creationId xmlns:a16="http://schemas.microsoft.com/office/drawing/2014/main" id="{5B6FF151-A6AE-4E50-9E47-40A177D8319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4" y="2302442"/>
            <a:ext cx="6696510" cy="1208112"/>
          </a:xfrm>
        </p:spPr>
        <p:txBody>
          <a:bodyPr anchor="t" anchorCtr="0"/>
          <a:lstStyle>
            <a:lvl1pPr>
              <a:lnSpc>
                <a:spcPct val="95000"/>
              </a:lnSpc>
              <a:defRPr sz="3628" b="0">
                <a:solidFill>
                  <a:schemeClr val="bg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3" y="3510265"/>
            <a:ext cx="6696510" cy="685685"/>
          </a:xfrm>
        </p:spPr>
        <p:txBody>
          <a:bodyPr>
            <a:noAutofit/>
          </a:bodyPr>
          <a:lstStyle>
            <a:lvl1pPr marL="0" indent="0">
              <a:lnSpc>
                <a:spcPct val="100000"/>
              </a:lnSpc>
              <a:spcBef>
                <a:spcPct val="0"/>
              </a:spcBef>
              <a:spcAft>
                <a:spcPct val="0"/>
              </a:spcAft>
              <a:buNone/>
              <a:defRPr sz="2539"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3664717665"/>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over 02">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C720263-FE4E-3DA6-2C6F-96B05EDCC59A}"/>
              </a:ext>
              <a:ext uri="{C183D7F6-B498-43B3-948B-1728B52AA6E4}">
                <adec:decorative xmlns:adec="http://schemas.microsoft.com/office/drawing/2017/decorative" val="1"/>
              </a:ext>
            </a:extLst>
          </p:cNvPr>
          <p:cNvSpPr>
            <a:spLocks noGrp="1"/>
          </p:cNvSpPr>
          <p:nvPr>
            <p:ph type="pic" sz="quarter" idx="11"/>
          </p:nvPr>
        </p:nvSpPr>
        <p:spPr>
          <a:xfrm>
            <a:off x="1" y="2"/>
            <a:ext cx="12192000" cy="6858000"/>
          </a:xfrm>
        </p:spPr>
        <p:txBody>
          <a:bodyPr/>
          <a:lstStyle/>
          <a:p>
            <a:r>
              <a:rPr lang="en-US"/>
              <a:t>Click icon to add picture</a:t>
            </a:r>
            <a:endParaRPr lang="en-AU"/>
          </a:p>
        </p:txBody>
      </p:sp>
      <p:pic>
        <p:nvPicPr>
          <p:cNvPr id="6" name="Graphic 5" descr="Ashurst logo">
            <a:extLst>
              <a:ext uri="{FF2B5EF4-FFF2-40B4-BE49-F238E27FC236}">
                <a16:creationId xmlns:a16="http://schemas.microsoft.com/office/drawing/2014/main" id="{5EE3F8F1-B01D-40C4-8516-B23C4AE89A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7" y="2301944"/>
            <a:ext cx="6587743" cy="1208112"/>
          </a:xfrm>
        </p:spPr>
        <p:txBody>
          <a:bodyPr anchor="t" anchorCtr="0"/>
          <a:lstStyle>
            <a:lvl1pPr>
              <a:lnSpc>
                <a:spcPct val="95000"/>
              </a:lnSpc>
              <a:defRPr sz="3628"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2539" b="0" cap="none" baseline="0">
                <a:solidFill>
                  <a:schemeClr val="tx1">
                    <a:lumMod val="75000"/>
                    <a:lumOff val="25000"/>
                  </a:schemeClr>
                </a:solidFill>
                <a:latin typeface="+mj-lt"/>
              </a:defRPr>
            </a:lvl1pPr>
          </a:lstStyle>
          <a:p>
            <a:pPr lvl="0"/>
            <a:r>
              <a:rPr lang="en-AU"/>
              <a:t>Click to add sub-title</a:t>
            </a:r>
          </a:p>
        </p:txBody>
      </p:sp>
    </p:spTree>
    <p:extLst>
      <p:ext uri="{BB962C8B-B14F-4D97-AF65-F5344CB8AC3E}">
        <p14:creationId xmlns:p14="http://schemas.microsoft.com/office/powerpoint/2010/main" val="2277159068"/>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over 03">
    <p:bg>
      <p:bgPr>
        <a:solidFill>
          <a:schemeClr val="bg1"/>
        </a:solidFill>
        <a:effectLst/>
      </p:bgPr>
    </p:bg>
    <p:spTree>
      <p:nvGrpSpPr>
        <p:cNvPr id="1" name=""/>
        <p:cNvGrpSpPr/>
        <p:nvPr/>
      </p:nvGrpSpPr>
      <p:grpSpPr>
        <a:xfrm>
          <a:off x="0" y="0"/>
          <a:ext cx="0" cy="0"/>
          <a:chOff x="0" y="0"/>
          <a:chExt cx="0" cy="0"/>
        </a:xfrm>
      </p:grpSpPr>
      <p:pic>
        <p:nvPicPr>
          <p:cNvPr id="6" name="Graphic 5" descr="Ashurst logo">
            <a:extLst>
              <a:ext uri="{FF2B5EF4-FFF2-40B4-BE49-F238E27FC236}">
                <a16:creationId xmlns:a16="http://schemas.microsoft.com/office/drawing/2014/main" id="{9F9D143D-0C93-41E0-B06B-884EEA2579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4" y="2301944"/>
            <a:ext cx="6587653" cy="1208112"/>
          </a:xfrm>
        </p:spPr>
        <p:txBody>
          <a:bodyPr anchor="t" anchorCtr="0"/>
          <a:lstStyle>
            <a:lvl1pPr>
              <a:lnSpc>
                <a:spcPct val="95000"/>
              </a:lnSpc>
              <a:defRPr sz="3628"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2539" b="0" cap="none" baseline="0">
                <a:solidFill>
                  <a:schemeClr val="tx1">
                    <a:lumMod val="75000"/>
                    <a:lumOff val="25000"/>
                  </a:schemeClr>
                </a:solidFill>
                <a:latin typeface="+mj-lt"/>
              </a:defRPr>
            </a:lvl1pPr>
          </a:lstStyle>
          <a:p>
            <a:pPr lvl="0"/>
            <a:r>
              <a:rPr lang="en-AU"/>
              <a:t>Click to add sub-title</a:t>
            </a:r>
          </a:p>
        </p:txBody>
      </p:sp>
      <p:pic>
        <p:nvPicPr>
          <p:cNvPr id="2" name="Picture Placeholder 5">
            <a:extLst>
              <a:ext uri="{FF2B5EF4-FFF2-40B4-BE49-F238E27FC236}">
                <a16:creationId xmlns:a16="http://schemas.microsoft.com/office/drawing/2014/main" id="{1A808DDE-6E58-055B-77EC-B46FC8AE0FF7}"/>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7612879" y="0"/>
            <a:ext cx="4577311" cy="6043046"/>
          </a:xfrm>
          <a:prstGeom prst="rect">
            <a:avLst/>
          </a:prstGeom>
        </p:spPr>
      </p:pic>
    </p:spTree>
    <p:extLst>
      <p:ext uri="{BB962C8B-B14F-4D97-AF65-F5344CB8AC3E}">
        <p14:creationId xmlns:p14="http://schemas.microsoft.com/office/powerpoint/2010/main" val="954194988"/>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ver 04">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B5AA02-F620-7588-361E-E624A8A5309C}"/>
              </a:ext>
              <a:ext uri="{C183D7F6-B498-43B3-948B-1728B52AA6E4}">
                <adec:decorative xmlns:adec="http://schemas.microsoft.com/office/drawing/2017/decorative" val="1"/>
              </a:ext>
            </a:extLst>
          </p:cNvPr>
          <p:cNvSpPr/>
          <p:nvPr userDrawn="1"/>
        </p:nvSpPr>
        <p:spPr>
          <a:xfrm>
            <a:off x="7615469" y="0"/>
            <a:ext cx="4576531" cy="6043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04"/>
          </a:p>
        </p:txBody>
      </p:sp>
      <p:pic>
        <p:nvPicPr>
          <p:cNvPr id="6" name="Graphic 5" descr="Ashurst logo">
            <a:extLst>
              <a:ext uri="{FF2B5EF4-FFF2-40B4-BE49-F238E27FC236}">
                <a16:creationId xmlns:a16="http://schemas.microsoft.com/office/drawing/2014/main" id="{9DB8469D-0E97-44BA-A8A2-5351694E7F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4" y="2301944"/>
            <a:ext cx="6587653" cy="1208112"/>
          </a:xfrm>
        </p:spPr>
        <p:txBody>
          <a:bodyPr anchor="t" anchorCtr="0"/>
          <a:lstStyle>
            <a:lvl1pPr>
              <a:lnSpc>
                <a:spcPct val="95000"/>
              </a:lnSpc>
              <a:defRPr sz="3628"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5208769" cy="685685"/>
          </a:xfrm>
        </p:spPr>
        <p:txBody>
          <a:bodyPr>
            <a:noAutofit/>
          </a:bodyPr>
          <a:lstStyle>
            <a:lvl1pPr marL="0" indent="0">
              <a:lnSpc>
                <a:spcPct val="100000"/>
              </a:lnSpc>
              <a:spcBef>
                <a:spcPct val="0"/>
              </a:spcBef>
              <a:spcAft>
                <a:spcPct val="0"/>
              </a:spcAft>
              <a:buNone/>
              <a:defRPr sz="2539" b="0" cap="none" baseline="0">
                <a:solidFill>
                  <a:schemeClr val="tx1">
                    <a:lumMod val="75000"/>
                    <a:lumOff val="25000"/>
                  </a:schemeClr>
                </a:solidFill>
                <a:latin typeface="+mj-lt"/>
              </a:defRPr>
            </a:lvl1pPr>
          </a:lstStyle>
          <a:p>
            <a:pPr lvl="0"/>
            <a:r>
              <a:rPr lang="en-AU"/>
              <a:t>Click to add sub-title</a:t>
            </a:r>
          </a:p>
        </p:txBody>
      </p:sp>
    </p:spTree>
    <p:extLst>
      <p:ext uri="{BB962C8B-B14F-4D97-AF65-F5344CB8AC3E}">
        <p14:creationId xmlns:p14="http://schemas.microsoft.com/office/powerpoint/2010/main" val="1875172287"/>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ver 05">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A624BC-C785-AD8D-2D38-66D200BBE3E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337" y="1316"/>
            <a:ext cx="12185663" cy="6854795"/>
          </a:xfrm>
          <a:prstGeom prst="rect">
            <a:avLst/>
          </a:prstGeom>
        </p:spPr>
      </p:pic>
      <p:pic>
        <p:nvPicPr>
          <p:cNvPr id="6" name="Graphic 5" descr="Ashurst logo">
            <a:extLst>
              <a:ext uri="{FF2B5EF4-FFF2-40B4-BE49-F238E27FC236}">
                <a16:creationId xmlns:a16="http://schemas.microsoft.com/office/drawing/2014/main" id="{91A24FCB-C87F-49C4-A660-D7E691F5544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4" y="2301944"/>
            <a:ext cx="6147991" cy="1208112"/>
          </a:xfrm>
        </p:spPr>
        <p:txBody>
          <a:bodyPr anchor="t" anchorCtr="0"/>
          <a:lstStyle>
            <a:lvl1pPr>
              <a:lnSpc>
                <a:spcPct val="95000"/>
              </a:lnSpc>
              <a:defRPr sz="3628" b="0">
                <a:solidFill>
                  <a:schemeClr val="bg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2" y="3510265"/>
            <a:ext cx="6147991" cy="685685"/>
          </a:xfrm>
        </p:spPr>
        <p:txBody>
          <a:bodyPr>
            <a:noAutofit/>
          </a:bodyPr>
          <a:lstStyle>
            <a:lvl1pPr marL="0" indent="0">
              <a:lnSpc>
                <a:spcPct val="100000"/>
              </a:lnSpc>
              <a:spcBef>
                <a:spcPct val="0"/>
              </a:spcBef>
              <a:spcAft>
                <a:spcPct val="0"/>
              </a:spcAft>
              <a:buNone/>
              <a:defRPr sz="2539"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150250096"/>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ver 06">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3A6AB4-0E49-31CE-D973-93B9402E331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600" y="1439"/>
            <a:ext cx="12188801" cy="6856561"/>
          </a:xfrm>
          <a:prstGeom prst="rect">
            <a:avLst/>
          </a:prstGeom>
        </p:spPr>
      </p:pic>
      <p:pic>
        <p:nvPicPr>
          <p:cNvPr id="6" name="Graphic 5" descr="Ashurst logo">
            <a:extLst>
              <a:ext uri="{FF2B5EF4-FFF2-40B4-BE49-F238E27FC236}">
                <a16:creationId xmlns:a16="http://schemas.microsoft.com/office/drawing/2014/main" id="{4D2597BA-2C4E-4E79-A6FE-818AEE72DFB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70935" y="682188"/>
            <a:ext cx="1726618" cy="341547"/>
          </a:xfrm>
          <a:prstGeom prst="rect">
            <a:avLst/>
          </a:prstGeom>
        </p:spPr>
      </p:pic>
      <p:sp>
        <p:nvSpPr>
          <p:cNvPr id="25" name="Title 24"/>
          <p:cNvSpPr>
            <a:spLocks noGrp="1"/>
          </p:cNvSpPr>
          <p:nvPr userDrawn="1">
            <p:ph type="title" hasCustomPrompt="1"/>
          </p:nvPr>
        </p:nvSpPr>
        <p:spPr>
          <a:xfrm>
            <a:off x="675255" y="2301944"/>
            <a:ext cx="4740777" cy="1208112"/>
          </a:xfrm>
        </p:spPr>
        <p:txBody>
          <a:bodyPr anchor="t" anchorCtr="0"/>
          <a:lstStyle>
            <a:lvl1pPr>
              <a:lnSpc>
                <a:spcPct val="95000"/>
              </a:lnSpc>
              <a:defRPr sz="3628" b="0">
                <a:solidFill>
                  <a:schemeClr val="accent1"/>
                </a:solidFill>
              </a:defRPr>
            </a:lvl1pPr>
          </a:lstStyle>
          <a:p>
            <a:r>
              <a:rPr lang="en-US"/>
              <a:t>Click to add title</a:t>
            </a:r>
            <a:endParaRPr lang="en-AU"/>
          </a:p>
        </p:txBody>
      </p:sp>
      <p:sp>
        <p:nvSpPr>
          <p:cNvPr id="24" name="Text Placeholder 23"/>
          <p:cNvSpPr>
            <a:spLocks noGrp="1"/>
          </p:cNvSpPr>
          <p:nvPr userDrawn="1">
            <p:ph type="body" sz="quarter" idx="10" hasCustomPrompt="1"/>
          </p:nvPr>
        </p:nvSpPr>
        <p:spPr>
          <a:xfrm>
            <a:off x="675255" y="3510265"/>
            <a:ext cx="4740777" cy="685685"/>
          </a:xfrm>
        </p:spPr>
        <p:txBody>
          <a:bodyPr>
            <a:noAutofit/>
          </a:bodyPr>
          <a:lstStyle>
            <a:lvl1pPr marL="0" indent="0">
              <a:lnSpc>
                <a:spcPct val="100000"/>
              </a:lnSpc>
              <a:spcBef>
                <a:spcPct val="0"/>
              </a:spcBef>
              <a:spcAft>
                <a:spcPct val="0"/>
              </a:spcAft>
              <a:buNone/>
              <a:defRPr sz="2539" b="0" cap="none" baseline="0">
                <a:solidFill>
                  <a:schemeClr val="bg1"/>
                </a:solidFill>
                <a:latin typeface="+mj-lt"/>
              </a:defRPr>
            </a:lvl1pPr>
          </a:lstStyle>
          <a:p>
            <a:pPr lvl="0"/>
            <a:r>
              <a:rPr lang="en-AU"/>
              <a:t>Click to add sub-title</a:t>
            </a:r>
          </a:p>
        </p:txBody>
      </p:sp>
    </p:spTree>
    <p:extLst>
      <p:ext uri="{BB962C8B-B14F-4D97-AF65-F5344CB8AC3E}">
        <p14:creationId xmlns:p14="http://schemas.microsoft.com/office/powerpoint/2010/main" val="55547465"/>
      </p:ext>
    </p:extLst>
  </p:cSld>
  <p:clrMapOvr>
    <a:masterClrMapping/>
  </p:clrMapOvr>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6" y="685370"/>
            <a:ext cx="5322839" cy="1012214"/>
          </a:xfrm>
        </p:spPr>
        <p:txBody>
          <a:bodyPr/>
          <a:lstStyle/>
          <a:p>
            <a:r>
              <a:rPr lang="en-US"/>
              <a:t>Click to edit Master title style</a:t>
            </a:r>
            <a:endParaRPr lang="en-GB"/>
          </a:p>
        </p:txBody>
      </p:sp>
      <p:sp>
        <p:nvSpPr>
          <p:cNvPr id="10" name="Table Placeholder 9">
            <a:extLst>
              <a:ext uri="{FF2B5EF4-FFF2-40B4-BE49-F238E27FC236}">
                <a16:creationId xmlns:a16="http://schemas.microsoft.com/office/drawing/2014/main" id="{8906E147-08BA-96F4-4F9B-BC6466DFA3C5}"/>
              </a:ext>
            </a:extLst>
          </p:cNvPr>
          <p:cNvSpPr>
            <a:spLocks noGrp="1"/>
          </p:cNvSpPr>
          <p:nvPr>
            <p:ph type="tbl" sz="quarter" idx="25"/>
          </p:nvPr>
        </p:nvSpPr>
        <p:spPr>
          <a:xfrm>
            <a:off x="675253" y="1697582"/>
            <a:ext cx="4927993" cy="3307333"/>
          </a:xfrm>
        </p:spPr>
        <p:txBody>
          <a:bodyPr/>
          <a:lstStyle>
            <a:lvl1pPr>
              <a:defRPr sz="2539"/>
            </a:lvl1pPr>
          </a:lstStyle>
          <a:p>
            <a:r>
              <a:rPr lang="en-US"/>
              <a:t>Click icon to add table</a:t>
            </a:r>
            <a:endParaRPr lang="en-GB"/>
          </a:p>
        </p:txBody>
      </p:sp>
      <p:sp>
        <p:nvSpPr>
          <p:cNvPr id="8" name="Text Placeholder 7">
            <a:extLst>
              <a:ext uri="{FF2B5EF4-FFF2-40B4-BE49-F238E27FC236}">
                <a16:creationId xmlns:a16="http://schemas.microsoft.com/office/drawing/2014/main" id="{B67DD523-486F-3260-8738-68B3DB2AA1F9}"/>
              </a:ext>
            </a:extLst>
          </p:cNvPr>
          <p:cNvSpPr>
            <a:spLocks noGrp="1"/>
          </p:cNvSpPr>
          <p:nvPr>
            <p:ph type="body" idx="24"/>
          </p:nvPr>
        </p:nvSpPr>
        <p:spPr>
          <a:xfrm>
            <a:off x="675253" y="5004917"/>
            <a:ext cx="5322840" cy="1167716"/>
          </a:xfrm>
        </p:spPr>
        <p:txBody>
          <a:bodyPr anchor="b" anchorCtr="0"/>
          <a:lstStyle>
            <a:lvl1pPr>
              <a:lnSpc>
                <a:spcPct val="100000"/>
              </a:lnSpc>
              <a:spcAft>
                <a:spcPts val="272"/>
              </a:spcAft>
              <a:defRPr sz="590"/>
            </a:lvl1pPr>
            <a:lvl2pPr>
              <a:spcAft>
                <a:spcPts val="453"/>
              </a:spcAft>
              <a:defRPr sz="590"/>
            </a:lvl2pPr>
            <a:lvl3pPr>
              <a:spcAft>
                <a:spcPts val="453"/>
              </a:spcAft>
              <a:defRPr sz="590"/>
            </a:lvl3pPr>
            <a:lvl4pPr>
              <a:spcAft>
                <a:spcPts val="453"/>
              </a:spcAft>
              <a:defRPr sz="590"/>
            </a:lvl4pPr>
            <a:lvl5pPr>
              <a:spcAft>
                <a:spcPts val="453"/>
              </a:spcAft>
              <a:defRPr sz="590"/>
            </a:lvl5pPr>
          </a:lstStyle>
          <a:p>
            <a:pPr lvl="0"/>
            <a:r>
              <a:rPr lang="en-US"/>
              <a:t>Click to edit Master text styles</a:t>
            </a:r>
          </a:p>
        </p:txBody>
      </p:sp>
      <p:sp>
        <p:nvSpPr>
          <p:cNvPr id="4" name="Picture Placeholder 3">
            <a:extLst>
              <a:ext uri="{FF2B5EF4-FFF2-40B4-BE49-F238E27FC236}">
                <a16:creationId xmlns:a16="http://schemas.microsoft.com/office/drawing/2014/main" id="{EFE80997-EB53-E830-E72D-CBADA70A1C00}"/>
              </a:ext>
            </a:extLst>
          </p:cNvPr>
          <p:cNvSpPr>
            <a:spLocks noGrp="1"/>
          </p:cNvSpPr>
          <p:nvPr>
            <p:ph type="pic" sz="quarter" idx="23"/>
          </p:nvPr>
        </p:nvSpPr>
        <p:spPr>
          <a:xfrm>
            <a:off x="6193906" y="0"/>
            <a:ext cx="5322839" cy="6172632"/>
          </a:xfrm>
        </p:spPr>
        <p:txBody>
          <a:bodyPr/>
          <a:lstStyle/>
          <a:p>
            <a:r>
              <a:rPr lang="en-US"/>
              <a:t>Click icon to add picture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23953342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Agenda 2">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6" y="685370"/>
            <a:ext cx="5322839" cy="1012214"/>
          </a:xfrm>
        </p:spPr>
        <p:txBody>
          <a:bodyPr/>
          <a:lstStyle/>
          <a:p>
            <a:r>
              <a:rPr lang="en-US"/>
              <a:t>Click to edit Master title style</a:t>
            </a:r>
            <a:endParaRPr lang="en-GB"/>
          </a:p>
        </p:txBody>
      </p:sp>
      <p:sp>
        <p:nvSpPr>
          <p:cNvPr id="10" name="Table Placeholder 9">
            <a:extLst>
              <a:ext uri="{FF2B5EF4-FFF2-40B4-BE49-F238E27FC236}">
                <a16:creationId xmlns:a16="http://schemas.microsoft.com/office/drawing/2014/main" id="{8906E147-08BA-96F4-4F9B-BC6466DFA3C5}"/>
              </a:ext>
            </a:extLst>
          </p:cNvPr>
          <p:cNvSpPr>
            <a:spLocks noGrp="1"/>
          </p:cNvSpPr>
          <p:nvPr>
            <p:ph type="tbl" sz="quarter" idx="25"/>
          </p:nvPr>
        </p:nvSpPr>
        <p:spPr>
          <a:xfrm>
            <a:off x="675254" y="1697582"/>
            <a:ext cx="5322839" cy="4475050"/>
          </a:xfrm>
        </p:spPr>
        <p:txBody>
          <a:bodyPr/>
          <a:lstStyle>
            <a:lvl1pPr>
              <a:defRPr sz="2539"/>
            </a:lvl1pPr>
          </a:lstStyle>
          <a:p>
            <a:r>
              <a:rPr lang="en-US"/>
              <a:t>Click icon to add table</a:t>
            </a:r>
            <a:endParaRPr lang="en-GB"/>
          </a:p>
        </p:txBody>
      </p:sp>
      <p:sp>
        <p:nvSpPr>
          <p:cNvPr id="16" name="Picture Placeholder 14">
            <a:extLst>
              <a:ext uri="{FF2B5EF4-FFF2-40B4-BE49-F238E27FC236}">
                <a16:creationId xmlns:a16="http://schemas.microsoft.com/office/drawing/2014/main" id="{9B6AF05B-D104-FC1F-FF0A-9AEC026A43F7}"/>
              </a:ext>
            </a:extLst>
          </p:cNvPr>
          <p:cNvSpPr>
            <a:spLocks noGrp="1"/>
          </p:cNvSpPr>
          <p:nvPr>
            <p:ph type="pic" sz="quarter" idx="26" hasCustomPrompt="1"/>
          </p:nvPr>
        </p:nvSpPr>
        <p:spPr>
          <a:xfrm>
            <a:off x="7570329" y="1697584"/>
            <a:ext cx="979499" cy="1170597"/>
          </a:xfrm>
        </p:spPr>
        <p:txBody>
          <a:bodyPr/>
          <a:lstStyle>
            <a:lvl1pPr>
              <a:defRPr sz="1632"/>
            </a:lvl1pPr>
          </a:lstStyle>
          <a:p>
            <a:r>
              <a:rPr lang="en-US"/>
              <a:t>Select from Staff Photos</a:t>
            </a:r>
            <a:endParaRPr lang="en-AU"/>
          </a:p>
        </p:txBody>
      </p:sp>
      <p:sp>
        <p:nvSpPr>
          <p:cNvPr id="19" name="Text Placeholder 17">
            <a:extLst>
              <a:ext uri="{FF2B5EF4-FFF2-40B4-BE49-F238E27FC236}">
                <a16:creationId xmlns:a16="http://schemas.microsoft.com/office/drawing/2014/main" id="{0F30C360-F63E-8673-8589-7710A6E339F4}"/>
              </a:ext>
            </a:extLst>
          </p:cNvPr>
          <p:cNvSpPr>
            <a:spLocks noGrp="1"/>
          </p:cNvSpPr>
          <p:nvPr>
            <p:ph type="body" sz="quarter" idx="27" hasCustomPrompt="1"/>
          </p:nvPr>
        </p:nvSpPr>
        <p:spPr>
          <a:xfrm>
            <a:off x="8753822" y="1697582"/>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15" name="Text Placeholder 17">
            <a:extLst>
              <a:ext uri="{FF2B5EF4-FFF2-40B4-BE49-F238E27FC236}">
                <a16:creationId xmlns:a16="http://schemas.microsoft.com/office/drawing/2014/main" id="{9C2E8656-9CA2-405B-9B89-3D93F0FE15F0}"/>
              </a:ext>
            </a:extLst>
          </p:cNvPr>
          <p:cNvSpPr>
            <a:spLocks noGrp="1"/>
          </p:cNvSpPr>
          <p:nvPr>
            <p:ph type="body" sz="quarter" idx="35" hasCustomPrompt="1"/>
          </p:nvPr>
        </p:nvSpPr>
        <p:spPr>
          <a:xfrm>
            <a:off x="8753822" y="2152632"/>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17" name="Text Placeholder 17">
            <a:extLst>
              <a:ext uri="{FF2B5EF4-FFF2-40B4-BE49-F238E27FC236}">
                <a16:creationId xmlns:a16="http://schemas.microsoft.com/office/drawing/2014/main" id="{A3F57516-39D8-47A3-BE18-9D3B5C3744C3}"/>
              </a:ext>
            </a:extLst>
          </p:cNvPr>
          <p:cNvSpPr>
            <a:spLocks noGrp="1"/>
          </p:cNvSpPr>
          <p:nvPr>
            <p:ph type="body" sz="quarter" idx="36" hasCustomPrompt="1"/>
          </p:nvPr>
        </p:nvSpPr>
        <p:spPr>
          <a:xfrm>
            <a:off x="8753821" y="2626597"/>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22" name="Picture Placeholder 14">
            <a:extLst>
              <a:ext uri="{FF2B5EF4-FFF2-40B4-BE49-F238E27FC236}">
                <a16:creationId xmlns:a16="http://schemas.microsoft.com/office/drawing/2014/main" id="{3C45AE02-9B26-7530-F2FE-F668DA16A49D}"/>
              </a:ext>
            </a:extLst>
          </p:cNvPr>
          <p:cNvSpPr>
            <a:spLocks noGrp="1"/>
          </p:cNvSpPr>
          <p:nvPr>
            <p:ph type="pic" sz="quarter" idx="28" hasCustomPrompt="1"/>
          </p:nvPr>
        </p:nvSpPr>
        <p:spPr>
          <a:xfrm>
            <a:off x="7570329" y="3103911"/>
            <a:ext cx="979499" cy="1170597"/>
          </a:xfrm>
        </p:spPr>
        <p:txBody>
          <a:bodyPr/>
          <a:lstStyle>
            <a:lvl1pPr>
              <a:defRPr sz="1632"/>
            </a:lvl1pPr>
          </a:lstStyle>
          <a:p>
            <a:r>
              <a:rPr lang="en-US"/>
              <a:t>Select from Staff Photos</a:t>
            </a:r>
            <a:endParaRPr lang="en-AU"/>
          </a:p>
        </p:txBody>
      </p:sp>
      <p:sp>
        <p:nvSpPr>
          <p:cNvPr id="20" name="Text Placeholder 17">
            <a:extLst>
              <a:ext uri="{FF2B5EF4-FFF2-40B4-BE49-F238E27FC236}">
                <a16:creationId xmlns:a16="http://schemas.microsoft.com/office/drawing/2014/main" id="{E5652786-1D49-4D7D-837F-5251E520C78A}"/>
              </a:ext>
            </a:extLst>
          </p:cNvPr>
          <p:cNvSpPr>
            <a:spLocks noGrp="1"/>
          </p:cNvSpPr>
          <p:nvPr>
            <p:ph type="body" sz="quarter" idx="37" hasCustomPrompt="1"/>
          </p:nvPr>
        </p:nvSpPr>
        <p:spPr>
          <a:xfrm>
            <a:off x="8753821" y="3103909"/>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21" name="Text Placeholder 17">
            <a:extLst>
              <a:ext uri="{FF2B5EF4-FFF2-40B4-BE49-F238E27FC236}">
                <a16:creationId xmlns:a16="http://schemas.microsoft.com/office/drawing/2014/main" id="{A761FF5A-D5D8-46E7-9C1C-83D473894D41}"/>
              </a:ext>
            </a:extLst>
          </p:cNvPr>
          <p:cNvSpPr>
            <a:spLocks noGrp="1"/>
          </p:cNvSpPr>
          <p:nvPr>
            <p:ph type="body" sz="quarter" idx="38" hasCustomPrompt="1"/>
          </p:nvPr>
        </p:nvSpPr>
        <p:spPr>
          <a:xfrm>
            <a:off x="8753821" y="3558960"/>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26" name="Text Placeholder 17">
            <a:extLst>
              <a:ext uri="{FF2B5EF4-FFF2-40B4-BE49-F238E27FC236}">
                <a16:creationId xmlns:a16="http://schemas.microsoft.com/office/drawing/2014/main" id="{35AC1043-8CE1-4DB7-B9C0-5291BC5F6C79}"/>
              </a:ext>
            </a:extLst>
          </p:cNvPr>
          <p:cNvSpPr>
            <a:spLocks noGrp="1"/>
          </p:cNvSpPr>
          <p:nvPr>
            <p:ph type="body" sz="quarter" idx="39" hasCustomPrompt="1"/>
          </p:nvPr>
        </p:nvSpPr>
        <p:spPr>
          <a:xfrm>
            <a:off x="8753818" y="4032924"/>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24" name="Picture Placeholder 14">
            <a:extLst>
              <a:ext uri="{FF2B5EF4-FFF2-40B4-BE49-F238E27FC236}">
                <a16:creationId xmlns:a16="http://schemas.microsoft.com/office/drawing/2014/main" id="{38911F95-9D37-4D5E-7F05-22D7C89246F7}"/>
              </a:ext>
            </a:extLst>
          </p:cNvPr>
          <p:cNvSpPr>
            <a:spLocks noGrp="1"/>
          </p:cNvSpPr>
          <p:nvPr>
            <p:ph type="pic" sz="quarter" idx="30" hasCustomPrompt="1"/>
          </p:nvPr>
        </p:nvSpPr>
        <p:spPr>
          <a:xfrm>
            <a:off x="7570329" y="4510239"/>
            <a:ext cx="979499" cy="1170597"/>
          </a:xfrm>
        </p:spPr>
        <p:txBody>
          <a:bodyPr/>
          <a:lstStyle>
            <a:lvl1pPr>
              <a:defRPr sz="1632"/>
            </a:lvl1pPr>
          </a:lstStyle>
          <a:p>
            <a:r>
              <a:rPr lang="en-US"/>
              <a:t>Select from Staff Photos</a:t>
            </a:r>
            <a:endParaRPr lang="en-AU"/>
          </a:p>
        </p:txBody>
      </p:sp>
      <p:sp>
        <p:nvSpPr>
          <p:cNvPr id="27" name="Text Placeholder 17">
            <a:extLst>
              <a:ext uri="{FF2B5EF4-FFF2-40B4-BE49-F238E27FC236}">
                <a16:creationId xmlns:a16="http://schemas.microsoft.com/office/drawing/2014/main" id="{B0A00106-9E49-4294-87E5-19CDE41DE0E6}"/>
              </a:ext>
            </a:extLst>
          </p:cNvPr>
          <p:cNvSpPr>
            <a:spLocks noGrp="1"/>
          </p:cNvSpPr>
          <p:nvPr>
            <p:ph type="body" sz="quarter" idx="40" hasCustomPrompt="1"/>
          </p:nvPr>
        </p:nvSpPr>
        <p:spPr>
          <a:xfrm>
            <a:off x="8753818" y="4510237"/>
            <a:ext cx="2762927" cy="394113"/>
          </a:xfrm>
        </p:spPr>
        <p:txBody>
          <a:bodyPr/>
          <a:lstStyle>
            <a:lvl1pPr marL="0" indent="0">
              <a:lnSpc>
                <a:spcPct val="125000"/>
              </a:lnSpc>
              <a:spcAft>
                <a:spcPct val="0"/>
              </a:spcAft>
              <a:buFont typeface="Arial" panose="020B0604020202020204" pitchFamily="34" charset="0"/>
              <a:buNone/>
              <a:defRPr b="1"/>
            </a:lvl1pPr>
          </a:lstStyle>
          <a:p>
            <a:pPr lvl="0"/>
            <a:r>
              <a:rPr lang="en-US"/>
              <a:t>Name Surname</a:t>
            </a:r>
          </a:p>
        </p:txBody>
      </p:sp>
      <p:sp>
        <p:nvSpPr>
          <p:cNvPr id="28" name="Text Placeholder 17">
            <a:extLst>
              <a:ext uri="{FF2B5EF4-FFF2-40B4-BE49-F238E27FC236}">
                <a16:creationId xmlns:a16="http://schemas.microsoft.com/office/drawing/2014/main" id="{82D7542B-DFBA-42D5-BA72-E0E85D5B0BB8}"/>
              </a:ext>
            </a:extLst>
          </p:cNvPr>
          <p:cNvSpPr>
            <a:spLocks noGrp="1"/>
          </p:cNvSpPr>
          <p:nvPr>
            <p:ph type="body" sz="quarter" idx="41" hasCustomPrompt="1"/>
          </p:nvPr>
        </p:nvSpPr>
        <p:spPr>
          <a:xfrm>
            <a:off x="8753818" y="4965287"/>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Job title</a:t>
            </a:r>
          </a:p>
        </p:txBody>
      </p:sp>
      <p:sp>
        <p:nvSpPr>
          <p:cNvPr id="29" name="Text Placeholder 17">
            <a:extLst>
              <a:ext uri="{FF2B5EF4-FFF2-40B4-BE49-F238E27FC236}">
                <a16:creationId xmlns:a16="http://schemas.microsoft.com/office/drawing/2014/main" id="{57BB666F-384C-48D1-86B1-85DB783DB204}"/>
              </a:ext>
            </a:extLst>
          </p:cNvPr>
          <p:cNvSpPr>
            <a:spLocks noGrp="1"/>
          </p:cNvSpPr>
          <p:nvPr>
            <p:ph type="body" sz="quarter" idx="42" hasCustomPrompt="1"/>
          </p:nvPr>
        </p:nvSpPr>
        <p:spPr>
          <a:xfrm>
            <a:off x="8753817" y="5439252"/>
            <a:ext cx="2762927" cy="394113"/>
          </a:xfrm>
        </p:spPr>
        <p:txBody>
          <a:bodyPr/>
          <a:lstStyle>
            <a:lvl1pPr marL="0" indent="0">
              <a:lnSpc>
                <a:spcPct val="125000"/>
              </a:lnSpc>
              <a:spcAft>
                <a:spcPct val="0"/>
              </a:spcAft>
              <a:buFont typeface="Arial" panose="020B0604020202020204" pitchFamily="34" charset="0"/>
              <a:buNone/>
              <a:defRPr b="0"/>
            </a:lvl1pPr>
          </a:lstStyle>
          <a:p>
            <a:pPr lvl="0"/>
            <a:r>
              <a:rPr lang="en-US"/>
              <a:t>Division</a:t>
            </a:r>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3606445"/>
      </p:ext>
    </p:extLst>
  </p:cSld>
  <p:clrMapOvr>
    <a:masterClrMapping/>
  </p:clrMapOvr>
  <p:extLst>
    <p:ext uri="{DCECCB84-F9BA-43D5-87BE-67443E8EF086}">
      <p15:sldGuideLst xmlns:p15="http://schemas.microsoft.com/office/powerpoint/2012/main">
        <p15:guide id="1" pos="4235">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Intro 0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3" y="685685"/>
            <a:ext cx="5322840" cy="996042"/>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3" y="1697582"/>
            <a:ext cx="5322840" cy="2384081"/>
          </a:xfrm>
        </p:spPr>
        <p:txBody>
          <a:bodyPr/>
          <a:lstStyle>
            <a:lvl1pPr>
              <a:defRPr sz="1814"/>
            </a:lvl1pPr>
            <a:lvl2pPr>
              <a:defRPr sz="1814"/>
            </a:lvl2pPr>
            <a:lvl3pPr>
              <a:defRPr sz="1814"/>
            </a:lvl3pPr>
            <a:lvl4pPr>
              <a:defRPr sz="1814"/>
            </a:lvl4pPr>
            <a:lvl5pPr>
              <a:defRPr sz="181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hasCustomPrompt="1"/>
          </p:nvPr>
        </p:nvSpPr>
        <p:spPr>
          <a:xfrm>
            <a:off x="675255" y="4084617"/>
            <a:ext cx="796659" cy="944223"/>
          </a:xfrm>
          <a:solidFill>
            <a:schemeClr val="bg2"/>
          </a:solidFill>
        </p:spPr>
        <p:txBody>
          <a:bodyPr/>
          <a:lstStyle>
            <a:lvl1pPr>
              <a:defRPr sz="1270"/>
            </a:lvl1pPr>
          </a:lstStyle>
          <a:p>
            <a:r>
              <a:rPr lang="en-US"/>
              <a:t>Select from Staff Photos</a:t>
            </a:r>
            <a:endParaRPr lang="en-AU"/>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hasCustomPrompt="1"/>
          </p:nvPr>
        </p:nvSpPr>
        <p:spPr>
          <a:xfrm>
            <a:off x="1667727" y="4081663"/>
            <a:ext cx="4330368" cy="291560"/>
          </a:xfrm>
        </p:spPr>
        <p:txBody>
          <a:bodyPr/>
          <a:lstStyle>
            <a:lvl1pPr>
              <a:lnSpc>
                <a:spcPct val="114000"/>
              </a:lnSpc>
              <a:spcAft>
                <a:spcPct val="0"/>
              </a:spcAft>
              <a:defRPr sz="1814" b="1"/>
            </a:lvl1pPr>
            <a:lvl2pPr marL="2879" indent="0">
              <a:lnSpc>
                <a:spcPct val="114000"/>
              </a:lnSpc>
              <a:spcAft>
                <a:spcPct val="0"/>
              </a:spcAft>
              <a:buNone/>
              <a:defRPr sz="1814"/>
            </a:lvl2pPr>
          </a:lstStyle>
          <a:p>
            <a:pPr lvl="0"/>
            <a:r>
              <a:rPr lang="en-US"/>
              <a:t>Name Surname</a:t>
            </a:r>
          </a:p>
        </p:txBody>
      </p:sp>
      <p:sp>
        <p:nvSpPr>
          <p:cNvPr id="16" name="Text Placeholder 8">
            <a:extLst>
              <a:ext uri="{FF2B5EF4-FFF2-40B4-BE49-F238E27FC236}">
                <a16:creationId xmlns:a16="http://schemas.microsoft.com/office/drawing/2014/main" id="{23F79485-2F7D-41E7-BB8D-66608BD32299}"/>
              </a:ext>
            </a:extLst>
          </p:cNvPr>
          <p:cNvSpPr>
            <a:spLocks noGrp="1"/>
          </p:cNvSpPr>
          <p:nvPr>
            <p:ph type="body" sz="quarter" idx="28" hasCustomPrompt="1"/>
          </p:nvPr>
        </p:nvSpPr>
        <p:spPr>
          <a:xfrm>
            <a:off x="1667726" y="4371615"/>
            <a:ext cx="4330368" cy="291560"/>
          </a:xfrm>
        </p:spPr>
        <p:txBody>
          <a:bodyPr/>
          <a:lstStyle>
            <a:lvl1pPr>
              <a:lnSpc>
                <a:spcPct val="114000"/>
              </a:lnSpc>
              <a:spcAft>
                <a:spcPct val="0"/>
              </a:spcAft>
              <a:defRPr sz="1814" b="0"/>
            </a:lvl1pPr>
            <a:lvl2pPr marL="2879" indent="0">
              <a:lnSpc>
                <a:spcPct val="114000"/>
              </a:lnSpc>
              <a:spcAft>
                <a:spcPct val="0"/>
              </a:spcAft>
              <a:buNone/>
              <a:defRPr sz="1814"/>
            </a:lvl2pPr>
          </a:lstStyle>
          <a:p>
            <a:pPr lvl="0"/>
            <a:r>
              <a:rPr lang="en-US"/>
              <a:t>Job title</a:t>
            </a:r>
          </a:p>
        </p:txBody>
      </p:sp>
      <p:sp>
        <p:nvSpPr>
          <p:cNvPr id="17" name="Text Placeholder 8">
            <a:extLst>
              <a:ext uri="{FF2B5EF4-FFF2-40B4-BE49-F238E27FC236}">
                <a16:creationId xmlns:a16="http://schemas.microsoft.com/office/drawing/2014/main" id="{D121B7A6-D52A-4DD8-AF35-B8E7EE6D540C}"/>
              </a:ext>
            </a:extLst>
          </p:cNvPr>
          <p:cNvSpPr>
            <a:spLocks noGrp="1"/>
          </p:cNvSpPr>
          <p:nvPr>
            <p:ph type="body" sz="quarter" idx="29" hasCustomPrompt="1"/>
          </p:nvPr>
        </p:nvSpPr>
        <p:spPr>
          <a:xfrm>
            <a:off x="1667909" y="4680515"/>
            <a:ext cx="4330368" cy="291560"/>
          </a:xfrm>
        </p:spPr>
        <p:txBody>
          <a:bodyPr/>
          <a:lstStyle>
            <a:lvl1pPr>
              <a:lnSpc>
                <a:spcPct val="114000"/>
              </a:lnSpc>
              <a:spcAft>
                <a:spcPct val="0"/>
              </a:spcAft>
              <a:defRPr sz="1814" b="0"/>
            </a:lvl1pPr>
            <a:lvl2pPr marL="2879" indent="0">
              <a:lnSpc>
                <a:spcPct val="114000"/>
              </a:lnSpc>
              <a:spcAft>
                <a:spcPct val="0"/>
              </a:spcAft>
              <a:buNone/>
              <a:defRPr sz="1814"/>
            </a:lvl2pPr>
          </a:lstStyle>
          <a:p>
            <a:pPr lvl="0"/>
            <a:r>
              <a:rPr lang="en-US"/>
              <a:t>Division</a:t>
            </a:r>
          </a:p>
        </p:txBody>
      </p:sp>
      <p:sp>
        <p:nvSpPr>
          <p:cNvPr id="14" name="Picture Placeholder 11">
            <a:extLst>
              <a:ext uri="{FF2B5EF4-FFF2-40B4-BE49-F238E27FC236}">
                <a16:creationId xmlns:a16="http://schemas.microsoft.com/office/drawing/2014/main" id="{B15045FF-4FD1-2D42-314D-048654F1204E}"/>
              </a:ext>
            </a:extLst>
          </p:cNvPr>
          <p:cNvSpPr>
            <a:spLocks noGrp="1"/>
          </p:cNvSpPr>
          <p:nvPr>
            <p:ph type="pic" sz="quarter" idx="26" hasCustomPrompt="1"/>
          </p:nvPr>
        </p:nvSpPr>
        <p:spPr>
          <a:xfrm>
            <a:off x="675255" y="5215190"/>
            <a:ext cx="796659" cy="957442"/>
          </a:xfrm>
          <a:solidFill>
            <a:schemeClr val="bg2"/>
          </a:solidFill>
        </p:spPr>
        <p:txBody>
          <a:bodyPr/>
          <a:lstStyle>
            <a:lvl1pPr>
              <a:defRPr sz="1270"/>
            </a:lvl1pPr>
          </a:lstStyle>
          <a:p>
            <a:r>
              <a:rPr lang="en-US"/>
              <a:t>Select from Staff Photos</a:t>
            </a:r>
            <a:endParaRPr lang="en-AU"/>
          </a:p>
        </p:txBody>
      </p:sp>
      <p:sp>
        <p:nvSpPr>
          <p:cNvPr id="18" name="Text Placeholder 8">
            <a:extLst>
              <a:ext uri="{FF2B5EF4-FFF2-40B4-BE49-F238E27FC236}">
                <a16:creationId xmlns:a16="http://schemas.microsoft.com/office/drawing/2014/main" id="{B6C1F3AD-D190-416A-BC2A-3E038D79EEFD}"/>
              </a:ext>
            </a:extLst>
          </p:cNvPr>
          <p:cNvSpPr>
            <a:spLocks noGrp="1"/>
          </p:cNvSpPr>
          <p:nvPr>
            <p:ph type="body" sz="quarter" idx="30" hasCustomPrompt="1"/>
          </p:nvPr>
        </p:nvSpPr>
        <p:spPr>
          <a:xfrm>
            <a:off x="1667727" y="5212235"/>
            <a:ext cx="4330368" cy="291560"/>
          </a:xfrm>
        </p:spPr>
        <p:txBody>
          <a:bodyPr/>
          <a:lstStyle>
            <a:lvl1pPr>
              <a:lnSpc>
                <a:spcPct val="114000"/>
              </a:lnSpc>
              <a:spcAft>
                <a:spcPct val="0"/>
              </a:spcAft>
              <a:defRPr sz="1814" b="1"/>
            </a:lvl1pPr>
            <a:lvl2pPr marL="2879" indent="0">
              <a:lnSpc>
                <a:spcPct val="114000"/>
              </a:lnSpc>
              <a:spcAft>
                <a:spcPct val="0"/>
              </a:spcAft>
              <a:buNone/>
              <a:defRPr sz="1814"/>
            </a:lvl2pPr>
          </a:lstStyle>
          <a:p>
            <a:pPr lvl="0"/>
            <a:r>
              <a:rPr lang="en-US"/>
              <a:t>Name Surname</a:t>
            </a:r>
          </a:p>
        </p:txBody>
      </p:sp>
      <p:sp>
        <p:nvSpPr>
          <p:cNvPr id="19" name="Text Placeholder 8">
            <a:extLst>
              <a:ext uri="{FF2B5EF4-FFF2-40B4-BE49-F238E27FC236}">
                <a16:creationId xmlns:a16="http://schemas.microsoft.com/office/drawing/2014/main" id="{2EB5C69B-98ED-4E5F-9149-D12F3CF20F69}"/>
              </a:ext>
            </a:extLst>
          </p:cNvPr>
          <p:cNvSpPr>
            <a:spLocks noGrp="1"/>
          </p:cNvSpPr>
          <p:nvPr>
            <p:ph type="body" sz="quarter" idx="31" hasCustomPrompt="1"/>
          </p:nvPr>
        </p:nvSpPr>
        <p:spPr>
          <a:xfrm>
            <a:off x="1667726" y="5502187"/>
            <a:ext cx="4330368" cy="291560"/>
          </a:xfrm>
        </p:spPr>
        <p:txBody>
          <a:bodyPr/>
          <a:lstStyle>
            <a:lvl1pPr>
              <a:lnSpc>
                <a:spcPct val="114000"/>
              </a:lnSpc>
              <a:spcAft>
                <a:spcPct val="0"/>
              </a:spcAft>
              <a:defRPr sz="1814" b="0"/>
            </a:lvl1pPr>
            <a:lvl2pPr marL="2879" indent="0">
              <a:lnSpc>
                <a:spcPct val="114000"/>
              </a:lnSpc>
              <a:spcAft>
                <a:spcPct val="0"/>
              </a:spcAft>
              <a:buNone/>
              <a:defRPr sz="1814"/>
            </a:lvl2pPr>
          </a:lstStyle>
          <a:p>
            <a:pPr lvl="0"/>
            <a:r>
              <a:rPr lang="en-US"/>
              <a:t>Job title</a:t>
            </a:r>
          </a:p>
        </p:txBody>
      </p:sp>
      <p:sp>
        <p:nvSpPr>
          <p:cNvPr id="20" name="Text Placeholder 8">
            <a:extLst>
              <a:ext uri="{FF2B5EF4-FFF2-40B4-BE49-F238E27FC236}">
                <a16:creationId xmlns:a16="http://schemas.microsoft.com/office/drawing/2014/main" id="{49E46D00-E523-43B0-99D1-FB4B60A7D730}"/>
              </a:ext>
            </a:extLst>
          </p:cNvPr>
          <p:cNvSpPr>
            <a:spLocks noGrp="1"/>
          </p:cNvSpPr>
          <p:nvPr>
            <p:ph type="body" sz="quarter" idx="32" hasCustomPrompt="1"/>
          </p:nvPr>
        </p:nvSpPr>
        <p:spPr>
          <a:xfrm>
            <a:off x="1667909" y="5811087"/>
            <a:ext cx="4330368" cy="291560"/>
          </a:xfrm>
        </p:spPr>
        <p:txBody>
          <a:bodyPr/>
          <a:lstStyle>
            <a:lvl1pPr>
              <a:lnSpc>
                <a:spcPct val="114000"/>
              </a:lnSpc>
              <a:spcAft>
                <a:spcPct val="0"/>
              </a:spcAft>
              <a:defRPr sz="1814" b="0"/>
            </a:lvl1pPr>
            <a:lvl2pPr marL="2879" indent="0">
              <a:lnSpc>
                <a:spcPct val="114000"/>
              </a:lnSpc>
              <a:spcAft>
                <a:spcPct val="0"/>
              </a:spcAft>
              <a:buNone/>
              <a:defRPr sz="1814"/>
            </a:lvl2pPr>
          </a:lstStyle>
          <a:p>
            <a:pPr lvl="0"/>
            <a:r>
              <a:rPr lang="en-US"/>
              <a:t>Division</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8" y="0"/>
            <a:ext cx="5996282"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6368158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ntro 0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7"/>
            <a:ext cx="5322840" cy="1012215"/>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4"/>
            <a:ext cx="5322840" cy="1124124"/>
          </a:xfrm>
        </p:spPr>
        <p:txBody>
          <a:bodyPr/>
          <a:lstStyle>
            <a:lvl1pPr>
              <a:defRPr sz="1814" b="1"/>
            </a:lvl1pPr>
            <a:lvl2pPr>
              <a:defRPr sz="1814"/>
            </a:lvl2pPr>
            <a:lvl3pPr>
              <a:defRPr sz="1814"/>
            </a:lvl3pPr>
            <a:lvl4pPr>
              <a:defRPr sz="1814"/>
            </a:lvl4pPr>
            <a:lvl5pPr marL="483729" indent="0">
              <a:buNone/>
              <a:defRPr sz="1814"/>
            </a:lvl5pPr>
          </a:lstStyle>
          <a:p>
            <a:pPr lvl="0"/>
            <a:r>
              <a:rPr lang="en-US"/>
              <a:t>Click to edit Master text styles</a:t>
            </a:r>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p:nvPr>
        </p:nvSpPr>
        <p:spPr>
          <a:xfrm>
            <a:off x="680734" y="2906002"/>
            <a:ext cx="2574595" cy="1242439"/>
          </a:xfrm>
          <a:solidFill>
            <a:schemeClr val="bg2"/>
          </a:solidFill>
        </p:spPr>
        <p:txBody>
          <a:bodyPr/>
          <a:lstStyle/>
          <a:p>
            <a:r>
              <a:rPr lang="en-US"/>
              <a:t>Click icon to add picture</a:t>
            </a:r>
            <a:endParaRPr lang="en-GB"/>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p:nvPr>
        </p:nvSpPr>
        <p:spPr>
          <a:xfrm>
            <a:off x="675255" y="4332881"/>
            <a:ext cx="2580074" cy="1242439"/>
          </a:xfrm>
        </p:spPr>
        <p:txBody>
          <a:bodyPr/>
          <a:lstStyle>
            <a:lvl1pPr>
              <a:lnSpc>
                <a:spcPct val="125000"/>
              </a:lnSpc>
              <a:spcAft>
                <a:spcPct val="0"/>
              </a:spcAft>
              <a:defRPr sz="1814" b="0"/>
            </a:lvl1pPr>
            <a:lvl2pPr marL="2879" indent="0">
              <a:lnSpc>
                <a:spcPct val="114000"/>
              </a:lnSpc>
              <a:spcAft>
                <a:spcPct val="0"/>
              </a:spcAft>
              <a:buNone/>
              <a:defRPr/>
            </a:lvl2pPr>
          </a:lstStyle>
          <a:p>
            <a:pPr lvl="0"/>
            <a:r>
              <a:rPr lang="en-US"/>
              <a:t>Click to edit Master text styles</a:t>
            </a:r>
          </a:p>
        </p:txBody>
      </p:sp>
      <p:sp>
        <p:nvSpPr>
          <p:cNvPr id="4" name="Picture Placeholder 11">
            <a:extLst>
              <a:ext uri="{FF2B5EF4-FFF2-40B4-BE49-F238E27FC236}">
                <a16:creationId xmlns:a16="http://schemas.microsoft.com/office/drawing/2014/main" id="{22E949CA-DB30-774C-B3F9-97B1DCF3D783}"/>
              </a:ext>
            </a:extLst>
          </p:cNvPr>
          <p:cNvSpPr>
            <a:spLocks noGrp="1"/>
          </p:cNvSpPr>
          <p:nvPr>
            <p:ph type="pic" sz="quarter" idx="26"/>
          </p:nvPr>
        </p:nvSpPr>
        <p:spPr>
          <a:xfrm>
            <a:off x="3446176" y="2906002"/>
            <a:ext cx="2551921" cy="1242439"/>
          </a:xfrm>
          <a:solidFill>
            <a:schemeClr val="bg2"/>
          </a:solidFill>
        </p:spPr>
        <p:txBody>
          <a:bodyPr/>
          <a:lstStyle/>
          <a:p>
            <a:r>
              <a:rPr lang="en-US"/>
              <a:t>Click icon to add picture</a:t>
            </a:r>
            <a:endParaRPr lang="en-GB"/>
          </a:p>
        </p:txBody>
      </p:sp>
      <p:sp>
        <p:nvSpPr>
          <p:cNvPr id="3" name="Text Placeholder 8">
            <a:extLst>
              <a:ext uri="{FF2B5EF4-FFF2-40B4-BE49-F238E27FC236}">
                <a16:creationId xmlns:a16="http://schemas.microsoft.com/office/drawing/2014/main" id="{645B1FFC-42DD-841C-CBC5-19D7F46D76E4}"/>
              </a:ext>
            </a:extLst>
          </p:cNvPr>
          <p:cNvSpPr>
            <a:spLocks noGrp="1"/>
          </p:cNvSpPr>
          <p:nvPr>
            <p:ph type="body" sz="quarter" idx="25"/>
          </p:nvPr>
        </p:nvSpPr>
        <p:spPr>
          <a:xfrm>
            <a:off x="3451138" y="4332881"/>
            <a:ext cx="2546958" cy="1242439"/>
          </a:xfrm>
        </p:spPr>
        <p:txBody>
          <a:bodyPr/>
          <a:lstStyle>
            <a:lvl1pPr>
              <a:lnSpc>
                <a:spcPct val="125000"/>
              </a:lnSpc>
              <a:spcAft>
                <a:spcPct val="0"/>
              </a:spcAft>
              <a:defRPr sz="1814" b="0"/>
            </a:lvl1pPr>
            <a:lvl2pPr marL="2879" indent="0">
              <a:lnSpc>
                <a:spcPct val="114000"/>
              </a:lnSpc>
              <a:spcAft>
                <a:spcPct val="0"/>
              </a:spcAft>
              <a:buNone/>
              <a:defRPr/>
            </a:lvl2pPr>
          </a:lstStyle>
          <a:p>
            <a:pPr lvl="0"/>
            <a:r>
              <a:rPr lang="en-US"/>
              <a:t>Click to edit Master text styles</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88943" y="0"/>
            <a:ext cx="6001247" cy="6163406"/>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3891282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tro 0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4910" y="685370"/>
            <a:ext cx="5323189"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5322840" cy="17991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A538E2F-DDCE-838A-34A1-D6E9CDE726B4}"/>
              </a:ext>
            </a:extLst>
          </p:cNvPr>
          <p:cNvSpPr>
            <a:spLocks noGrp="1"/>
          </p:cNvSpPr>
          <p:nvPr>
            <p:ph type="pic" sz="quarter" idx="24" hasCustomPrompt="1"/>
          </p:nvPr>
        </p:nvSpPr>
        <p:spPr>
          <a:xfrm>
            <a:off x="675255" y="3622460"/>
            <a:ext cx="328361" cy="261214"/>
          </a:xfrm>
          <a:noFill/>
        </p:spPr>
        <p:txBody>
          <a:bodyPr/>
          <a:lstStyle>
            <a:lvl1pPr>
              <a:lnSpc>
                <a:spcPct val="90000"/>
              </a:lnSpc>
              <a:spcAft>
                <a:spcPct val="0"/>
              </a:spcAft>
              <a:defRPr sz="544"/>
            </a:lvl1pPr>
          </a:lstStyle>
          <a:p>
            <a:r>
              <a:rPr lang="en-US"/>
              <a:t>Select from Ashurst &gt; Icons</a:t>
            </a:r>
            <a:endParaRPr lang="en-GB"/>
          </a:p>
        </p:txBody>
      </p:sp>
      <p:sp>
        <p:nvSpPr>
          <p:cNvPr id="9" name="Text Placeholder 8">
            <a:extLst>
              <a:ext uri="{FF2B5EF4-FFF2-40B4-BE49-F238E27FC236}">
                <a16:creationId xmlns:a16="http://schemas.microsoft.com/office/drawing/2014/main" id="{2D3085AD-21BC-A956-AF2A-707BF31EB4C4}"/>
              </a:ext>
            </a:extLst>
          </p:cNvPr>
          <p:cNvSpPr>
            <a:spLocks noGrp="1"/>
          </p:cNvSpPr>
          <p:nvPr>
            <p:ph type="body" sz="quarter" idx="23"/>
          </p:nvPr>
        </p:nvSpPr>
        <p:spPr>
          <a:xfrm>
            <a:off x="675257" y="4440630"/>
            <a:ext cx="1171939" cy="1728156"/>
          </a:xfrm>
        </p:spPr>
        <p:txBody>
          <a:bodyPr/>
          <a:lstStyle>
            <a:lvl1pPr>
              <a:lnSpc>
                <a:spcPct val="100000"/>
              </a:lnSpc>
              <a:spcAft>
                <a:spcPct val="0"/>
              </a:spcAft>
              <a:defRPr b="0"/>
            </a:lvl1pPr>
            <a:lvl2pPr marL="2879" indent="0">
              <a:lnSpc>
                <a:spcPct val="114000"/>
              </a:lnSpc>
              <a:spcAft>
                <a:spcPct val="0"/>
              </a:spcAft>
              <a:buNone/>
              <a:defRPr/>
            </a:lvl2pPr>
          </a:lstStyle>
          <a:p>
            <a:pPr lvl="0"/>
            <a:r>
              <a:rPr lang="en-US"/>
              <a:t>Click to edit Master text styles</a:t>
            </a:r>
          </a:p>
        </p:txBody>
      </p:sp>
      <p:sp>
        <p:nvSpPr>
          <p:cNvPr id="10" name="Picture Placeholder 11">
            <a:extLst>
              <a:ext uri="{FF2B5EF4-FFF2-40B4-BE49-F238E27FC236}">
                <a16:creationId xmlns:a16="http://schemas.microsoft.com/office/drawing/2014/main" id="{89C925BD-D4F5-DE3E-4BF0-BEF9F42BB60D}"/>
              </a:ext>
            </a:extLst>
          </p:cNvPr>
          <p:cNvSpPr>
            <a:spLocks noGrp="1"/>
          </p:cNvSpPr>
          <p:nvPr>
            <p:ph type="pic" sz="quarter" idx="26" hasCustomPrompt="1"/>
          </p:nvPr>
        </p:nvSpPr>
        <p:spPr>
          <a:xfrm>
            <a:off x="2050272" y="3622460"/>
            <a:ext cx="328361" cy="261214"/>
          </a:xfrm>
          <a:noFill/>
        </p:spPr>
        <p:txBody>
          <a:bodyPr/>
          <a:lstStyle>
            <a:lvl1pPr>
              <a:lnSpc>
                <a:spcPct val="90000"/>
              </a:lnSpc>
              <a:spcAft>
                <a:spcPct val="0"/>
              </a:spcAft>
              <a:defRPr sz="544"/>
            </a:lvl1pPr>
          </a:lstStyle>
          <a:p>
            <a:r>
              <a:rPr lang="en-US"/>
              <a:t>Select from Ashurst &gt; Icons</a:t>
            </a:r>
            <a:endParaRPr lang="en-GB"/>
          </a:p>
        </p:txBody>
      </p:sp>
      <p:sp>
        <p:nvSpPr>
          <p:cNvPr id="8" name="Text Placeholder 8">
            <a:extLst>
              <a:ext uri="{FF2B5EF4-FFF2-40B4-BE49-F238E27FC236}">
                <a16:creationId xmlns:a16="http://schemas.microsoft.com/office/drawing/2014/main" id="{0844E811-D11F-1999-3E83-F0D3AD29170A}"/>
              </a:ext>
            </a:extLst>
          </p:cNvPr>
          <p:cNvSpPr>
            <a:spLocks noGrp="1"/>
          </p:cNvSpPr>
          <p:nvPr>
            <p:ph type="body" sz="quarter" idx="25"/>
          </p:nvPr>
        </p:nvSpPr>
        <p:spPr>
          <a:xfrm>
            <a:off x="2050273" y="4440630"/>
            <a:ext cx="1197786" cy="1728156"/>
          </a:xfrm>
        </p:spPr>
        <p:txBody>
          <a:bodyPr/>
          <a:lstStyle>
            <a:lvl1pPr>
              <a:lnSpc>
                <a:spcPct val="100000"/>
              </a:lnSpc>
              <a:spcAft>
                <a:spcPct val="0"/>
              </a:spcAft>
              <a:defRPr b="0"/>
            </a:lvl1pPr>
            <a:lvl2pPr marL="2879" indent="0">
              <a:lnSpc>
                <a:spcPct val="114000"/>
              </a:lnSpc>
              <a:spcAft>
                <a:spcPct val="0"/>
              </a:spcAft>
              <a:buNone/>
              <a:defRPr/>
            </a:lvl2pPr>
          </a:lstStyle>
          <a:p>
            <a:pPr lvl="0"/>
            <a:r>
              <a:rPr lang="en-US"/>
              <a:t>Click to edit Master text styles</a:t>
            </a:r>
          </a:p>
        </p:txBody>
      </p:sp>
      <p:sp>
        <p:nvSpPr>
          <p:cNvPr id="14" name="Picture Placeholder 11">
            <a:extLst>
              <a:ext uri="{FF2B5EF4-FFF2-40B4-BE49-F238E27FC236}">
                <a16:creationId xmlns:a16="http://schemas.microsoft.com/office/drawing/2014/main" id="{5EB59978-A00B-999B-36D2-CDE7A751FC85}"/>
              </a:ext>
            </a:extLst>
          </p:cNvPr>
          <p:cNvSpPr>
            <a:spLocks noGrp="1"/>
          </p:cNvSpPr>
          <p:nvPr>
            <p:ph type="pic" sz="quarter" idx="28" hasCustomPrompt="1"/>
          </p:nvPr>
        </p:nvSpPr>
        <p:spPr>
          <a:xfrm>
            <a:off x="3451138" y="3622460"/>
            <a:ext cx="328361" cy="261214"/>
          </a:xfrm>
          <a:noFill/>
        </p:spPr>
        <p:txBody>
          <a:bodyPr/>
          <a:lstStyle>
            <a:lvl1pPr>
              <a:lnSpc>
                <a:spcPct val="90000"/>
              </a:lnSpc>
              <a:spcAft>
                <a:spcPct val="0"/>
              </a:spcAft>
              <a:defRPr sz="544"/>
            </a:lvl1pPr>
          </a:lstStyle>
          <a:p>
            <a:r>
              <a:rPr lang="en-US"/>
              <a:t>Select from Ashurst &gt; Icons</a:t>
            </a:r>
            <a:endParaRPr lang="en-GB"/>
          </a:p>
        </p:txBody>
      </p:sp>
      <p:sp>
        <p:nvSpPr>
          <p:cNvPr id="13" name="Text Placeholder 8">
            <a:extLst>
              <a:ext uri="{FF2B5EF4-FFF2-40B4-BE49-F238E27FC236}">
                <a16:creationId xmlns:a16="http://schemas.microsoft.com/office/drawing/2014/main" id="{DE18FF18-57A3-7DB6-2DA0-262EE4319FD3}"/>
              </a:ext>
            </a:extLst>
          </p:cNvPr>
          <p:cNvSpPr>
            <a:spLocks noGrp="1"/>
          </p:cNvSpPr>
          <p:nvPr>
            <p:ph type="body" sz="quarter" idx="27"/>
          </p:nvPr>
        </p:nvSpPr>
        <p:spPr>
          <a:xfrm>
            <a:off x="3451137" y="4440630"/>
            <a:ext cx="1171941" cy="1728156"/>
          </a:xfrm>
        </p:spPr>
        <p:txBody>
          <a:bodyPr/>
          <a:lstStyle>
            <a:lvl1pPr>
              <a:lnSpc>
                <a:spcPct val="100000"/>
              </a:lnSpc>
              <a:spcAft>
                <a:spcPct val="0"/>
              </a:spcAft>
              <a:defRPr b="0"/>
            </a:lvl1pPr>
            <a:lvl2pPr marL="2879" indent="0">
              <a:lnSpc>
                <a:spcPct val="114000"/>
              </a:lnSpc>
              <a:spcAft>
                <a:spcPct val="0"/>
              </a:spcAft>
              <a:buNone/>
              <a:defRPr/>
            </a:lvl2pPr>
          </a:lstStyle>
          <a:p>
            <a:pPr lvl="0"/>
            <a:r>
              <a:rPr lang="en-US"/>
              <a:t>Click to edit Master text styles</a:t>
            </a:r>
          </a:p>
        </p:txBody>
      </p:sp>
      <p:sp>
        <p:nvSpPr>
          <p:cNvPr id="16" name="Picture Placeholder 11">
            <a:extLst>
              <a:ext uri="{FF2B5EF4-FFF2-40B4-BE49-F238E27FC236}">
                <a16:creationId xmlns:a16="http://schemas.microsoft.com/office/drawing/2014/main" id="{3E53540A-1C05-E00C-2C44-CFB69F01524B}"/>
              </a:ext>
            </a:extLst>
          </p:cNvPr>
          <p:cNvSpPr>
            <a:spLocks noGrp="1"/>
          </p:cNvSpPr>
          <p:nvPr>
            <p:ph type="pic" sz="quarter" idx="30" hasCustomPrompt="1"/>
          </p:nvPr>
        </p:nvSpPr>
        <p:spPr>
          <a:xfrm>
            <a:off x="4818882" y="3622460"/>
            <a:ext cx="328361" cy="261214"/>
          </a:xfrm>
          <a:noFill/>
        </p:spPr>
        <p:txBody>
          <a:bodyPr/>
          <a:lstStyle>
            <a:lvl1pPr>
              <a:lnSpc>
                <a:spcPct val="90000"/>
              </a:lnSpc>
              <a:spcAft>
                <a:spcPct val="0"/>
              </a:spcAft>
              <a:defRPr sz="544"/>
            </a:lvl1pPr>
          </a:lstStyle>
          <a:p>
            <a:r>
              <a:rPr lang="en-US"/>
              <a:t>Select from Ashurst &gt; Icons</a:t>
            </a:r>
            <a:endParaRPr lang="en-GB"/>
          </a:p>
        </p:txBody>
      </p:sp>
      <p:sp>
        <p:nvSpPr>
          <p:cNvPr id="15" name="Text Placeholder 8">
            <a:extLst>
              <a:ext uri="{FF2B5EF4-FFF2-40B4-BE49-F238E27FC236}">
                <a16:creationId xmlns:a16="http://schemas.microsoft.com/office/drawing/2014/main" id="{C0DDF7B0-2C9E-5F8A-0532-A76BD8A7C97B}"/>
              </a:ext>
            </a:extLst>
          </p:cNvPr>
          <p:cNvSpPr>
            <a:spLocks noGrp="1"/>
          </p:cNvSpPr>
          <p:nvPr>
            <p:ph type="body" sz="quarter" idx="29"/>
          </p:nvPr>
        </p:nvSpPr>
        <p:spPr>
          <a:xfrm>
            <a:off x="4818883" y="4440630"/>
            <a:ext cx="1179213" cy="1728156"/>
          </a:xfrm>
        </p:spPr>
        <p:txBody>
          <a:bodyPr/>
          <a:lstStyle>
            <a:lvl1pPr>
              <a:lnSpc>
                <a:spcPct val="100000"/>
              </a:lnSpc>
              <a:spcAft>
                <a:spcPct val="0"/>
              </a:spcAft>
              <a:defRPr b="0"/>
            </a:lvl1pPr>
            <a:lvl2pPr marL="2879" indent="0">
              <a:lnSpc>
                <a:spcPct val="114000"/>
              </a:lnSpc>
              <a:spcAft>
                <a:spcPct val="0"/>
              </a:spcAft>
              <a:buNone/>
              <a:defRPr/>
            </a:lvl2pPr>
          </a:lstStyle>
          <a:p>
            <a:pPr lvl="0"/>
            <a:r>
              <a:rPr lang="en-US"/>
              <a:t>Click to edit Master text styles</a:t>
            </a:r>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6" y="685368"/>
            <a:ext cx="5996285" cy="5483417"/>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127014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Intro 0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70"/>
            <a:ext cx="5322840"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2"/>
            <a:ext cx="5322840" cy="4475050"/>
          </a:xfrm>
        </p:spPr>
        <p:txBody>
          <a:bodyPr/>
          <a:lstStyle>
            <a:lvl1pPr>
              <a:lnSpc>
                <a:spcPct val="100000"/>
              </a:lnSpc>
              <a:defRPr sz="2177">
                <a:latin typeface="+mj-lt"/>
              </a:defRPr>
            </a:lvl1pPr>
            <a:lvl2pPr marL="2879" indent="0">
              <a:buNone/>
              <a:defRPr/>
            </a:lvl2pPr>
            <a:lvl3pPr marL="161243" indent="-158364">
              <a:buFont typeface="Arial" panose="020B0604020202020204" pitchFamily="34" charset="0"/>
              <a:buChar char="•"/>
              <a:defRPr/>
            </a:lvl3pPr>
            <a:lvl4pPr marL="322485" indent="-161243">
              <a:buFont typeface="System Font Regular"/>
              <a:buChar char="–"/>
              <a:defRPr/>
            </a:lvl4pPr>
            <a:lvl5pPr marL="483729" indent="-161243">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7566010" y="685369"/>
            <a:ext cx="4624181" cy="5487264"/>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4601325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x4 Image and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6" y="685369"/>
            <a:ext cx="10712779" cy="1012214"/>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5254" y="1697582"/>
            <a:ext cx="8065611" cy="671997"/>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4" name="Picture Placeholder 3">
            <a:extLst>
              <a:ext uri="{FF2B5EF4-FFF2-40B4-BE49-F238E27FC236}">
                <a16:creationId xmlns:a16="http://schemas.microsoft.com/office/drawing/2014/main" id="{4EB09B0E-D751-0170-56B7-32BE028A2EEC}"/>
              </a:ext>
            </a:extLst>
          </p:cNvPr>
          <p:cNvSpPr>
            <a:spLocks noGrp="1"/>
          </p:cNvSpPr>
          <p:nvPr>
            <p:ph type="pic" sz="quarter" idx="22"/>
          </p:nvPr>
        </p:nvSpPr>
        <p:spPr>
          <a:xfrm>
            <a:off x="675255" y="2906003"/>
            <a:ext cx="2580074" cy="1483044"/>
          </a:xfrm>
          <a:solidFill>
            <a:schemeClr val="bg2"/>
          </a:solidFill>
        </p:spPr>
        <p:txBody>
          <a:bodyPr/>
          <a:lstStyle/>
          <a:p>
            <a:r>
              <a:rPr lang="en-US"/>
              <a:t>Click icon to add picture</a:t>
            </a:r>
            <a:endParaRPr lang="en-GB"/>
          </a:p>
        </p:txBody>
      </p:sp>
      <p:sp>
        <p:nvSpPr>
          <p:cNvPr id="10" name="Table Placeholder 9">
            <a:extLst>
              <a:ext uri="{FF2B5EF4-FFF2-40B4-BE49-F238E27FC236}">
                <a16:creationId xmlns:a16="http://schemas.microsoft.com/office/drawing/2014/main" id="{320D3999-B770-2CD1-47A4-A7066C1CEAFD}"/>
              </a:ext>
            </a:extLst>
          </p:cNvPr>
          <p:cNvSpPr>
            <a:spLocks noGrp="1"/>
          </p:cNvSpPr>
          <p:nvPr>
            <p:ph type="tbl" sz="quarter" idx="23"/>
          </p:nvPr>
        </p:nvSpPr>
        <p:spPr>
          <a:xfrm>
            <a:off x="675255" y="4620216"/>
            <a:ext cx="2577845" cy="1677423"/>
          </a:xfrm>
        </p:spPr>
        <p:txBody>
          <a:bodyPr/>
          <a:lstStyle/>
          <a:p>
            <a:r>
              <a:rPr lang="en-US"/>
              <a:t>Click icon to add table</a:t>
            </a:r>
            <a:endParaRPr lang="en-GB"/>
          </a:p>
        </p:txBody>
      </p:sp>
      <p:sp>
        <p:nvSpPr>
          <p:cNvPr id="13" name="Picture Placeholder 3">
            <a:extLst>
              <a:ext uri="{FF2B5EF4-FFF2-40B4-BE49-F238E27FC236}">
                <a16:creationId xmlns:a16="http://schemas.microsoft.com/office/drawing/2014/main" id="{98171ABE-7D40-6B7C-957D-47F7C603B89C}"/>
              </a:ext>
            </a:extLst>
          </p:cNvPr>
          <p:cNvSpPr>
            <a:spLocks noGrp="1"/>
          </p:cNvSpPr>
          <p:nvPr>
            <p:ph type="pic" sz="quarter" idx="24"/>
          </p:nvPr>
        </p:nvSpPr>
        <p:spPr>
          <a:xfrm>
            <a:off x="3451137" y="2906003"/>
            <a:ext cx="2556510" cy="1483044"/>
          </a:xfrm>
          <a:solidFill>
            <a:schemeClr val="bg2"/>
          </a:solidFill>
        </p:spPr>
        <p:txBody>
          <a:bodyPr/>
          <a:lstStyle/>
          <a:p>
            <a:r>
              <a:rPr lang="en-US"/>
              <a:t>Click icon to add picture</a:t>
            </a:r>
            <a:endParaRPr lang="en-GB"/>
          </a:p>
        </p:txBody>
      </p:sp>
      <p:sp>
        <p:nvSpPr>
          <p:cNvPr id="14" name="Table Placeholder 9">
            <a:extLst>
              <a:ext uri="{FF2B5EF4-FFF2-40B4-BE49-F238E27FC236}">
                <a16:creationId xmlns:a16="http://schemas.microsoft.com/office/drawing/2014/main" id="{11741D1F-D94F-7F2D-CC1E-839A65937E84}"/>
              </a:ext>
            </a:extLst>
          </p:cNvPr>
          <p:cNvSpPr>
            <a:spLocks noGrp="1"/>
          </p:cNvSpPr>
          <p:nvPr>
            <p:ph type="tbl" sz="quarter" idx="25"/>
          </p:nvPr>
        </p:nvSpPr>
        <p:spPr>
          <a:xfrm>
            <a:off x="3451138" y="4620216"/>
            <a:ext cx="2556510" cy="1677423"/>
          </a:xfrm>
        </p:spPr>
        <p:txBody>
          <a:bodyPr/>
          <a:lstStyle/>
          <a:p>
            <a:r>
              <a:rPr lang="en-US"/>
              <a:t>Click icon to add table</a:t>
            </a:r>
            <a:endParaRPr lang="en-GB"/>
          </a:p>
        </p:txBody>
      </p:sp>
      <p:sp>
        <p:nvSpPr>
          <p:cNvPr id="15" name="Picture Placeholder 3">
            <a:extLst>
              <a:ext uri="{FF2B5EF4-FFF2-40B4-BE49-F238E27FC236}">
                <a16:creationId xmlns:a16="http://schemas.microsoft.com/office/drawing/2014/main" id="{4DE482B7-C123-3538-F98F-92664A8B7A2A}"/>
              </a:ext>
            </a:extLst>
          </p:cNvPr>
          <p:cNvSpPr>
            <a:spLocks noGrp="1"/>
          </p:cNvSpPr>
          <p:nvPr>
            <p:ph type="pic" sz="quarter" idx="26"/>
          </p:nvPr>
        </p:nvSpPr>
        <p:spPr>
          <a:xfrm>
            <a:off x="6203456" y="2906003"/>
            <a:ext cx="2537408" cy="1483044"/>
          </a:xfrm>
          <a:solidFill>
            <a:schemeClr val="bg2"/>
          </a:solidFill>
        </p:spPr>
        <p:txBody>
          <a:bodyPr/>
          <a:lstStyle/>
          <a:p>
            <a:r>
              <a:rPr lang="en-US"/>
              <a:t>Click icon to add picture</a:t>
            </a:r>
            <a:endParaRPr lang="en-GB"/>
          </a:p>
        </p:txBody>
      </p:sp>
      <p:sp>
        <p:nvSpPr>
          <p:cNvPr id="16" name="Table Placeholder 9">
            <a:extLst>
              <a:ext uri="{FF2B5EF4-FFF2-40B4-BE49-F238E27FC236}">
                <a16:creationId xmlns:a16="http://schemas.microsoft.com/office/drawing/2014/main" id="{14AD91B2-2928-56D2-3646-4C1D276B4676}"/>
              </a:ext>
            </a:extLst>
          </p:cNvPr>
          <p:cNvSpPr>
            <a:spLocks noGrp="1"/>
          </p:cNvSpPr>
          <p:nvPr>
            <p:ph type="tbl" sz="quarter" idx="27"/>
          </p:nvPr>
        </p:nvSpPr>
        <p:spPr>
          <a:xfrm>
            <a:off x="6205687" y="4620216"/>
            <a:ext cx="2556511" cy="1677423"/>
          </a:xfrm>
        </p:spPr>
        <p:txBody>
          <a:bodyPr/>
          <a:lstStyle/>
          <a:p>
            <a:r>
              <a:rPr lang="en-US"/>
              <a:t>Click icon to add table</a:t>
            </a:r>
            <a:endParaRPr lang="en-GB"/>
          </a:p>
        </p:txBody>
      </p:sp>
      <p:sp>
        <p:nvSpPr>
          <p:cNvPr id="17" name="Picture Placeholder 3">
            <a:extLst>
              <a:ext uri="{FF2B5EF4-FFF2-40B4-BE49-F238E27FC236}">
                <a16:creationId xmlns:a16="http://schemas.microsoft.com/office/drawing/2014/main" id="{DAFA4FFE-ECFF-6D65-F075-96E84B4AD81D}"/>
              </a:ext>
            </a:extLst>
          </p:cNvPr>
          <p:cNvSpPr>
            <a:spLocks noGrp="1"/>
          </p:cNvSpPr>
          <p:nvPr>
            <p:ph type="pic" sz="quarter" idx="28"/>
          </p:nvPr>
        </p:nvSpPr>
        <p:spPr>
          <a:xfrm>
            <a:off x="8936674" y="2906003"/>
            <a:ext cx="2577845" cy="1483044"/>
          </a:xfrm>
          <a:solidFill>
            <a:schemeClr val="bg2"/>
          </a:solidFill>
        </p:spPr>
        <p:txBody>
          <a:bodyPr/>
          <a:lstStyle/>
          <a:p>
            <a:r>
              <a:rPr lang="en-US"/>
              <a:t>Click icon to add picture</a:t>
            </a:r>
            <a:endParaRPr lang="en-GB"/>
          </a:p>
        </p:txBody>
      </p:sp>
      <p:sp>
        <p:nvSpPr>
          <p:cNvPr id="18" name="Table Placeholder 9">
            <a:extLst>
              <a:ext uri="{FF2B5EF4-FFF2-40B4-BE49-F238E27FC236}">
                <a16:creationId xmlns:a16="http://schemas.microsoft.com/office/drawing/2014/main" id="{04BA1C80-3745-44C3-9098-D77EBFE189A1}"/>
              </a:ext>
            </a:extLst>
          </p:cNvPr>
          <p:cNvSpPr>
            <a:spLocks noGrp="1"/>
          </p:cNvSpPr>
          <p:nvPr>
            <p:ph type="tbl" sz="quarter" idx="29"/>
          </p:nvPr>
        </p:nvSpPr>
        <p:spPr>
          <a:xfrm>
            <a:off x="8938903" y="4620216"/>
            <a:ext cx="2577845" cy="1677423"/>
          </a:xfrm>
        </p:spPr>
        <p:txBody>
          <a:bodyPr/>
          <a:lstStyle/>
          <a:p>
            <a:r>
              <a:rPr lang="en-US"/>
              <a:t>Click icon to add table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2812163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and Image 0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70"/>
            <a:ext cx="2580074"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595" y="1697582"/>
            <a:ext cx="2579734" cy="2123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7" y="0"/>
            <a:ext cx="8739054"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5182736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 and Image 0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0159" y="685370"/>
            <a:ext cx="3958720"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594" y="1697582"/>
            <a:ext cx="3950398" cy="21231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4821802" y="0"/>
            <a:ext cx="7368390" cy="3540008"/>
          </a:xfrm>
        </p:spPr>
        <p:txBody>
          <a:bodyPr/>
          <a:lstStyle>
            <a:lvl1pPr marL="0" indent="0">
              <a:buFont typeface="Arial" panose="020B0604020202020204" pitchFamily="34" charset="0"/>
              <a:buNone/>
              <a:defRPr/>
            </a:lvl1pPr>
          </a:lstStyle>
          <a:p>
            <a:r>
              <a:rPr lang="en-US"/>
              <a:t>Click icon to add picture</a:t>
            </a:r>
            <a:endParaRPr lang="en-GB"/>
          </a:p>
        </p:txBody>
      </p:sp>
      <p:sp>
        <p:nvSpPr>
          <p:cNvPr id="8" name="Picture Placeholder 7">
            <a:extLst>
              <a:ext uri="{FF2B5EF4-FFF2-40B4-BE49-F238E27FC236}">
                <a16:creationId xmlns:a16="http://schemas.microsoft.com/office/drawing/2014/main" id="{17B68E1A-800A-1EBE-5003-107DCC1CC4E9}"/>
              </a:ext>
            </a:extLst>
          </p:cNvPr>
          <p:cNvSpPr>
            <a:spLocks noGrp="1"/>
          </p:cNvSpPr>
          <p:nvPr>
            <p:ph type="pic" sz="quarter" idx="25"/>
          </p:nvPr>
        </p:nvSpPr>
        <p:spPr>
          <a:xfrm>
            <a:off x="4821803" y="3791122"/>
            <a:ext cx="2546958" cy="2021548"/>
          </a:xfrm>
        </p:spPr>
        <p:txBody>
          <a:bodyPr/>
          <a:lstStyle/>
          <a:p>
            <a:r>
              <a:rPr lang="en-US"/>
              <a:t>Click icon to add picture</a:t>
            </a:r>
            <a:endParaRPr lang="en-GB"/>
          </a:p>
        </p:txBody>
      </p:sp>
      <p:sp>
        <p:nvSpPr>
          <p:cNvPr id="9" name="Picture Placeholder 7">
            <a:extLst>
              <a:ext uri="{FF2B5EF4-FFF2-40B4-BE49-F238E27FC236}">
                <a16:creationId xmlns:a16="http://schemas.microsoft.com/office/drawing/2014/main" id="{BEEB3A20-5CDF-31EC-9537-5BF2994ECD0A}"/>
              </a:ext>
            </a:extLst>
          </p:cNvPr>
          <p:cNvSpPr>
            <a:spLocks noGrp="1"/>
          </p:cNvSpPr>
          <p:nvPr>
            <p:ph type="pic" sz="quarter" idx="26"/>
          </p:nvPr>
        </p:nvSpPr>
        <p:spPr>
          <a:xfrm>
            <a:off x="7564571" y="3791122"/>
            <a:ext cx="3919062" cy="2021548"/>
          </a:xfrm>
        </p:spPr>
        <p:txBody>
          <a:body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292588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 and Image 0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260C-3714-4655-9B80-67F3218900E4}"/>
              </a:ext>
            </a:extLst>
          </p:cNvPr>
          <p:cNvSpPr>
            <a:spLocks noGrp="1"/>
          </p:cNvSpPr>
          <p:nvPr>
            <p:ph type="title"/>
          </p:nvPr>
        </p:nvSpPr>
        <p:spPr>
          <a:xfrm>
            <a:off x="675255" y="685686"/>
            <a:ext cx="2580074" cy="1039749"/>
          </a:xfrm>
        </p:spPr>
        <p:txBody>
          <a:bodyPr/>
          <a:lstStyle>
            <a:lvl1pPr>
              <a:lnSpc>
                <a:spcPct val="125000"/>
              </a:lnSpc>
              <a:defRPr sz="1814" b="1">
                <a:solidFill>
                  <a:schemeClr val="tx1">
                    <a:lumMod val="75000"/>
                    <a:lumOff val="25000"/>
                  </a:schemeClr>
                </a:solidFill>
                <a:latin typeface="+mn-lt"/>
              </a:defRPr>
            </a:lvl1pPr>
          </a:lstStyle>
          <a:p>
            <a:r>
              <a:rPr lang="en-US"/>
              <a:t>Click to edit Master title style</a:t>
            </a:r>
            <a:endParaRPr lang="en-AU"/>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820763"/>
            <a:ext cx="2580074" cy="43518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8" y="685367"/>
            <a:ext cx="3919062" cy="5487265"/>
          </a:xfrm>
        </p:spPr>
        <p:txBody>
          <a:bodyPr/>
          <a:lstStyle>
            <a:lvl1pPr marL="0" indent="0">
              <a:buFont typeface="Arial" panose="020B0604020202020204" pitchFamily="34" charset="0"/>
              <a:buNone/>
              <a:defRPr/>
            </a:lvl1pPr>
          </a:lstStyle>
          <a:p>
            <a:r>
              <a:rPr lang="en-US"/>
              <a:t>Click icon to add picture</a:t>
            </a:r>
            <a:endParaRPr lang="en-GB"/>
          </a:p>
        </p:txBody>
      </p:sp>
      <p:sp>
        <p:nvSpPr>
          <p:cNvPr id="4" name="Picture Placeholder 6">
            <a:extLst>
              <a:ext uri="{FF2B5EF4-FFF2-40B4-BE49-F238E27FC236}">
                <a16:creationId xmlns:a16="http://schemas.microsoft.com/office/drawing/2014/main" id="{E25E6818-DE82-F1FB-F1D5-8415F97FBC00}"/>
              </a:ext>
            </a:extLst>
          </p:cNvPr>
          <p:cNvSpPr>
            <a:spLocks noGrp="1"/>
          </p:cNvSpPr>
          <p:nvPr>
            <p:ph type="pic" sz="quarter" idx="25"/>
          </p:nvPr>
        </p:nvSpPr>
        <p:spPr>
          <a:xfrm>
            <a:off x="7566009" y="685367"/>
            <a:ext cx="3950738" cy="5487265"/>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7305258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and Image 0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6F68-FE20-4E3D-8FC4-0D2A4CBD4B4E}"/>
              </a:ext>
            </a:extLst>
          </p:cNvPr>
          <p:cNvSpPr>
            <a:spLocks noGrp="1"/>
          </p:cNvSpPr>
          <p:nvPr>
            <p:ph type="title"/>
          </p:nvPr>
        </p:nvSpPr>
        <p:spPr>
          <a:xfrm>
            <a:off x="675855" y="4666827"/>
            <a:ext cx="5322241" cy="1338832"/>
          </a:xfrm>
        </p:spPr>
        <p:txBody>
          <a:bodyPr/>
          <a:lstStyle>
            <a:lvl1pPr>
              <a:lnSpc>
                <a:spcPct val="125000"/>
              </a:lnSpc>
              <a:spcAft>
                <a:spcPts val="907"/>
              </a:spcAft>
              <a:defRPr sz="1814">
                <a:solidFill>
                  <a:schemeClr val="tx1">
                    <a:lumMod val="75000"/>
                    <a:lumOff val="25000"/>
                  </a:schemeClr>
                </a:solidFill>
                <a:latin typeface="+mn-lt"/>
              </a:defRPr>
            </a:lvl1pPr>
          </a:lstStyle>
          <a:p>
            <a:r>
              <a:rPr lang="en-US"/>
              <a:t>Click to edit Master title style</a:t>
            </a:r>
            <a:endParaRPr lang="en-AU"/>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75255" y="0"/>
            <a:ext cx="11514937" cy="4419027"/>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7158953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and Image 0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1697582"/>
            <a:ext cx="3950738" cy="1773293"/>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3470876"/>
            <a:ext cx="3950738" cy="27017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5" y="0"/>
            <a:ext cx="5996286" cy="6043046"/>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405968304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and Image 06">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70"/>
            <a:ext cx="10841493" cy="2785506"/>
          </a:xfrm>
        </p:spPr>
        <p:txBody>
          <a:bodyPr/>
          <a:lstStyle>
            <a:lvl1pPr algn="r">
              <a:defRPr sz="3628"/>
            </a:lvl1p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3470874"/>
            <a:ext cx="2580074" cy="2701758"/>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3451139" y="3470874"/>
            <a:ext cx="8065608" cy="2701758"/>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7588744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hapter Intr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4" y="686568"/>
            <a:ext cx="5322837" cy="946899"/>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4913" y="1638298"/>
            <a:ext cx="5322837" cy="522427"/>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4912" y="2906000"/>
            <a:ext cx="5323181" cy="32651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6">
            <a:extLst>
              <a:ext uri="{FF2B5EF4-FFF2-40B4-BE49-F238E27FC236}">
                <a16:creationId xmlns:a16="http://schemas.microsoft.com/office/drawing/2014/main" id="{D638063E-9227-C019-2101-4DFD94BFEF89}"/>
              </a:ext>
            </a:extLst>
          </p:cNvPr>
          <p:cNvSpPr>
            <a:spLocks noGrp="1"/>
          </p:cNvSpPr>
          <p:nvPr>
            <p:ph type="pic" sz="quarter" idx="22"/>
          </p:nvPr>
        </p:nvSpPr>
        <p:spPr>
          <a:xfrm>
            <a:off x="6193908" y="0"/>
            <a:ext cx="5996282"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93797368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mage and Quote 01">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6" y="0"/>
            <a:ext cx="5996285" cy="6172632"/>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5322840"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3"/>
            <a:ext cx="5322840"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564604" y="1697582"/>
            <a:ext cx="4952142" cy="3572325"/>
          </a:xfrm>
        </p:spPr>
        <p:txBody>
          <a:bodyPr anchor="b" anchorCtr="0"/>
          <a:lstStyle>
            <a:lvl1pPr algn="r">
              <a:lnSpc>
                <a:spcPct val="100000"/>
              </a:lnSpc>
              <a:spcAft>
                <a:spcPts val="1270"/>
              </a:spcAft>
              <a:defRPr sz="2721">
                <a:solidFill>
                  <a:schemeClr val="accent1"/>
                </a:solidFill>
                <a:latin typeface="+mj-lt"/>
              </a:defRPr>
            </a:lvl1pPr>
            <a:lvl2pPr marL="2879" indent="0" algn="r">
              <a:lnSpc>
                <a:spcPct val="100000"/>
              </a:lnSpc>
              <a:spcAft>
                <a:spcPts val="1270"/>
              </a:spcAft>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0434499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mage  and Quote 02">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6193908" y="0"/>
            <a:ext cx="5996282" cy="6172633"/>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5" y="685369"/>
            <a:ext cx="5322840" cy="1012214"/>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1"/>
            <a:ext cx="5322840" cy="4475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564605" y="1697581"/>
            <a:ext cx="4952143" cy="3572327"/>
          </a:xfrm>
        </p:spPr>
        <p:txBody>
          <a:bodyPr anchor="t" anchorCtr="0"/>
          <a:lstStyle>
            <a:lvl1pPr algn="r">
              <a:lnSpc>
                <a:spcPct val="100000"/>
              </a:lnSpc>
              <a:spcAft>
                <a:spcPts val="1270"/>
              </a:spcAft>
              <a:defRPr sz="2721">
                <a:solidFill>
                  <a:schemeClr val="accent1"/>
                </a:solidFill>
                <a:latin typeface="+mj-lt"/>
              </a:defRPr>
            </a:lvl1pPr>
            <a:lvl2pPr marL="2879" indent="0" algn="r">
              <a:lnSpc>
                <a:spcPct val="100000"/>
              </a:lnSpc>
              <a:spcAft>
                <a:spcPts val="1270"/>
              </a:spcAft>
              <a:buNone/>
              <a:defRPr>
                <a:solidFill>
                  <a:schemeClr val="tx1">
                    <a:lumMod val="75000"/>
                    <a:lumOff val="25000"/>
                  </a:schemeClr>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1049103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 Image and Quote 03">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1" y="3"/>
            <a:ext cx="12192000" cy="6858000"/>
          </a:xfrm>
          <a:noFill/>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3B1FE64B-44FB-4C81-84F3-822FECA8B4E0}"/>
              </a:ext>
            </a:extLst>
          </p:cNvPr>
          <p:cNvSpPr>
            <a:spLocks noGrp="1"/>
          </p:cNvSpPr>
          <p:nvPr>
            <p:ph type="title" hasCustomPrompt="1"/>
          </p:nvPr>
        </p:nvSpPr>
        <p:spPr>
          <a:xfrm>
            <a:off x="4820236" y="1645216"/>
            <a:ext cx="6696510" cy="3689641"/>
          </a:xfrm>
        </p:spPr>
        <p:txBody>
          <a:bodyPr anchor="b"/>
          <a:lstStyle>
            <a:lvl1pPr algn="r">
              <a:defRPr/>
            </a:lvl1pPr>
          </a:lstStyle>
          <a:p>
            <a:r>
              <a:rPr lang="en-AU"/>
              <a:t>“Image and quote layout.</a:t>
            </a:r>
            <a:br>
              <a:rPr lang="en-AU"/>
            </a:br>
            <a:r>
              <a:rPr lang="en-AU"/>
              <a:t>When choosing an image for this slide, it’s important to consider legibility. Images with large unobstructed areas of dark or light background, such as the one</a:t>
            </a:r>
            <a:br>
              <a:rPr lang="en-AU"/>
            </a:br>
            <a:r>
              <a:rPr lang="en-AU"/>
              <a:t>shown here, are ideal.”</a:t>
            </a:r>
          </a:p>
        </p:txBody>
      </p:sp>
      <p:sp>
        <p:nvSpPr>
          <p:cNvPr id="9" name="Text Placeholder 8">
            <a:extLst>
              <a:ext uri="{FF2B5EF4-FFF2-40B4-BE49-F238E27FC236}">
                <a16:creationId xmlns:a16="http://schemas.microsoft.com/office/drawing/2014/main" id="{529C3144-25F6-43FA-A72A-A85786F307CC}"/>
              </a:ext>
            </a:extLst>
          </p:cNvPr>
          <p:cNvSpPr>
            <a:spLocks noGrp="1"/>
          </p:cNvSpPr>
          <p:nvPr>
            <p:ph type="body" sz="quarter" idx="24" hasCustomPrompt="1"/>
          </p:nvPr>
        </p:nvSpPr>
        <p:spPr>
          <a:xfrm>
            <a:off x="4820236" y="5433413"/>
            <a:ext cx="6696510" cy="453552"/>
          </a:xfrm>
        </p:spPr>
        <p:txBody>
          <a:bodyPr/>
          <a:lstStyle>
            <a:lvl1pPr algn="r">
              <a:defRPr>
                <a:solidFill>
                  <a:schemeClr val="bg1"/>
                </a:solidFill>
              </a:defRPr>
            </a:lvl1pPr>
            <a:lvl2pPr marL="2879" indent="0">
              <a:buNone/>
              <a:defRPr/>
            </a:lvl2pPr>
          </a:lstStyle>
          <a:p>
            <a:pPr lvl="0"/>
            <a:r>
              <a:rPr lang="en-US"/>
              <a:t>Source</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611279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 Image and Quote 04">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1" y="3"/>
            <a:ext cx="12192000" cy="6858000"/>
          </a:xfrm>
          <a:noFill/>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59347268-2D73-4349-B9CF-595E1CC2852B}"/>
              </a:ext>
            </a:extLst>
          </p:cNvPr>
          <p:cNvSpPr>
            <a:spLocks noGrp="1"/>
          </p:cNvSpPr>
          <p:nvPr>
            <p:ph type="title" hasCustomPrompt="1"/>
          </p:nvPr>
        </p:nvSpPr>
        <p:spPr>
          <a:xfrm>
            <a:off x="4625990" y="676829"/>
            <a:ext cx="6890756" cy="2528762"/>
          </a:xfrm>
        </p:spPr>
        <p:txBody>
          <a:bodyPr/>
          <a:lstStyle>
            <a:lvl1pPr algn="r">
              <a:defRPr/>
            </a:lvl1pPr>
          </a:lstStyle>
          <a:p>
            <a:r>
              <a:rPr lang="en-AU"/>
              <a:t>“Image and quote layout.</a:t>
            </a:r>
            <a:br>
              <a:rPr lang="en-AU"/>
            </a:br>
            <a:r>
              <a:rPr lang="en-AU"/>
              <a:t>When choosing an image for this slide, it’s important to consider legibility. Images with large unobstructed areas of dark or light background, such as the one shown here,</a:t>
            </a:r>
            <a:br>
              <a:rPr lang="en-AU"/>
            </a:br>
            <a:r>
              <a:rPr lang="en-AU"/>
              <a:t>are ideal.”</a:t>
            </a:r>
          </a:p>
        </p:txBody>
      </p:sp>
      <p:sp>
        <p:nvSpPr>
          <p:cNvPr id="10" name="Text Placeholder 9">
            <a:extLst>
              <a:ext uri="{FF2B5EF4-FFF2-40B4-BE49-F238E27FC236}">
                <a16:creationId xmlns:a16="http://schemas.microsoft.com/office/drawing/2014/main" id="{6B959141-82C9-4185-938E-E24733B305DF}"/>
              </a:ext>
            </a:extLst>
          </p:cNvPr>
          <p:cNvSpPr>
            <a:spLocks noGrp="1"/>
          </p:cNvSpPr>
          <p:nvPr>
            <p:ph type="body" sz="quarter" idx="25" hasCustomPrompt="1"/>
          </p:nvPr>
        </p:nvSpPr>
        <p:spPr>
          <a:xfrm>
            <a:off x="6476067" y="3284432"/>
            <a:ext cx="5040676" cy="363034"/>
          </a:xfrm>
        </p:spPr>
        <p:txBody>
          <a:bodyPr/>
          <a:lstStyle>
            <a:lvl1pPr algn="r">
              <a:defRPr>
                <a:solidFill>
                  <a:schemeClr val="bg1"/>
                </a:solidFill>
              </a:defRPr>
            </a:lvl1pPr>
          </a:lstStyle>
          <a:p>
            <a:pPr lvl="0"/>
            <a:r>
              <a:rPr lang="en-US"/>
              <a:t>Source</a:t>
            </a:r>
          </a:p>
        </p:txBody>
      </p:sp>
      <p:sp>
        <p:nvSpPr>
          <p:cNvPr id="3" name="Text Placeholder 2">
            <a:extLst>
              <a:ext uri="{FF2B5EF4-FFF2-40B4-BE49-F238E27FC236}">
                <a16:creationId xmlns:a16="http://schemas.microsoft.com/office/drawing/2014/main" id="{FAB25764-E8FA-2BAA-9DAF-C65FA27F03A4}"/>
              </a:ext>
            </a:extLst>
          </p:cNvPr>
          <p:cNvSpPr>
            <a:spLocks noGrp="1"/>
          </p:cNvSpPr>
          <p:nvPr>
            <p:ph type="body" sz="quarter" idx="23" hasCustomPrompt="1"/>
          </p:nvPr>
        </p:nvSpPr>
        <p:spPr>
          <a:xfrm>
            <a:off x="675253" y="4665899"/>
            <a:ext cx="5322840" cy="1506735"/>
          </a:xfrm>
        </p:spPr>
        <p:txBody>
          <a:bodyPr/>
          <a:lstStyle>
            <a:lvl1pPr>
              <a:spcAft>
                <a:spcPct val="0"/>
              </a:spcAf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a:t>Optional text. When choosing an image for this slide, it’s important to consider legibility. Images with large unobstructed areas of dark or light background, such as the one shown here, are ideal.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112994328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Image and Quote 0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639C-A3C5-4294-A496-9774770C3442}"/>
              </a:ext>
            </a:extLst>
          </p:cNvPr>
          <p:cNvSpPr>
            <a:spLocks noGrp="1"/>
          </p:cNvSpPr>
          <p:nvPr>
            <p:ph type="title"/>
          </p:nvPr>
        </p:nvSpPr>
        <p:spPr>
          <a:xfrm>
            <a:off x="3451135" y="685367"/>
            <a:ext cx="8065611" cy="1707364"/>
          </a:xfrm>
        </p:spPr>
        <p:txBody>
          <a:bodyPr/>
          <a:lstStyle>
            <a:lvl1pPr algn="r">
              <a:defRPr sz="3628"/>
            </a:lvl1pPr>
          </a:lstStyle>
          <a:p>
            <a:r>
              <a:rPr lang="en-US"/>
              <a:t>Click to edit Master title style</a:t>
            </a:r>
            <a:endParaRPr lang="en-AU"/>
          </a:p>
        </p:txBody>
      </p:sp>
      <p:sp>
        <p:nvSpPr>
          <p:cNvPr id="10" name="Text Placeholder 9">
            <a:extLst>
              <a:ext uri="{FF2B5EF4-FFF2-40B4-BE49-F238E27FC236}">
                <a16:creationId xmlns:a16="http://schemas.microsoft.com/office/drawing/2014/main" id="{ED964CD3-DDB7-4DD9-A038-C28C8949C22B}"/>
              </a:ext>
            </a:extLst>
          </p:cNvPr>
          <p:cNvSpPr>
            <a:spLocks noGrp="1"/>
          </p:cNvSpPr>
          <p:nvPr>
            <p:ph type="body" sz="quarter" idx="25" hasCustomPrompt="1"/>
          </p:nvPr>
        </p:nvSpPr>
        <p:spPr>
          <a:xfrm>
            <a:off x="3451103" y="2465024"/>
            <a:ext cx="8064544" cy="347152"/>
          </a:xfrm>
        </p:spPr>
        <p:txBody>
          <a:bodyPr/>
          <a:lstStyle>
            <a:lvl1pPr algn="r">
              <a:defRPr/>
            </a:lvl1pPr>
          </a:lstStyle>
          <a:p>
            <a:pPr lvl="0"/>
            <a:r>
              <a:rPr lang="en-US"/>
              <a:t>Source</a:t>
            </a:r>
          </a:p>
          <a:p>
            <a:pPr lvl="1"/>
            <a:endParaRPr lang="en-AU"/>
          </a:p>
        </p:txBody>
      </p:sp>
      <p:sp>
        <p:nvSpPr>
          <p:cNvPr id="3" name="Text Placeholder 2">
            <a:extLst>
              <a:ext uri="{FF2B5EF4-FFF2-40B4-BE49-F238E27FC236}">
                <a16:creationId xmlns:a16="http://schemas.microsoft.com/office/drawing/2014/main" id="{FAB25764-E8FA-2BAA-9DAF-C65FA27F03A4}"/>
              </a:ext>
            </a:extLst>
          </p:cNvPr>
          <p:cNvSpPr>
            <a:spLocks noGrp="1"/>
          </p:cNvSpPr>
          <p:nvPr>
            <p:ph type="body" sz="quarter" idx="23"/>
          </p:nvPr>
        </p:nvSpPr>
        <p:spPr>
          <a:xfrm>
            <a:off x="675252" y="4665899"/>
            <a:ext cx="6696510" cy="1506735"/>
          </a:xfrm>
        </p:spPr>
        <p:txBody>
          <a:bodyPr/>
          <a:lstStyle>
            <a:lvl1pPr>
              <a:spcAft>
                <a:spcPct val="0"/>
              </a:spcAft>
              <a:defRPr>
                <a:solidFill>
                  <a:schemeClr val="tx1">
                    <a:lumMod val="85000"/>
                    <a:lumOff val="1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tx1">
                    <a:lumMod val="85000"/>
                    <a:lumOff val="15000"/>
                  </a:schemeClr>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tx1">
                    <a:lumMod val="85000"/>
                    <a:lumOff val="15000"/>
                  </a:schemeClr>
                </a:solidFill>
              </a:defRPr>
            </a:lvl1pPr>
          </a:lstStyle>
          <a:p>
            <a:endParaRPr lang="en-AU"/>
          </a:p>
        </p:txBody>
      </p:sp>
    </p:spTree>
    <p:extLst>
      <p:ext uri="{BB962C8B-B14F-4D97-AF65-F5344CB8AC3E}">
        <p14:creationId xmlns:p14="http://schemas.microsoft.com/office/powerpoint/2010/main" val="25672817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mage and Quote 06">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50AF66-496E-CD7A-903E-0111294E430D}"/>
              </a:ext>
            </a:extLst>
          </p:cNvPr>
          <p:cNvSpPr>
            <a:spLocks noGrp="1"/>
          </p:cNvSpPr>
          <p:nvPr>
            <p:ph type="body" sz="quarter" idx="16"/>
          </p:nvPr>
        </p:nvSpPr>
        <p:spPr>
          <a:xfrm>
            <a:off x="6193907" y="3472392"/>
            <a:ext cx="5322839" cy="2700240"/>
          </a:xfrm>
        </p:spPr>
        <p:txBody>
          <a:bodyPr anchor="t" anchorCtr="0"/>
          <a:lstStyle>
            <a:lvl1pPr algn="r">
              <a:lnSpc>
                <a:spcPct val="100000"/>
              </a:lnSpc>
              <a:spcAft>
                <a:spcPts val="1270"/>
              </a:spcAft>
              <a:defRPr sz="2449">
                <a:solidFill>
                  <a:schemeClr val="accent1"/>
                </a:solidFill>
                <a:latin typeface="+mj-lt"/>
              </a:defRPr>
            </a:lvl1pPr>
            <a:lvl2pPr marL="2879" indent="0" algn="r">
              <a:lnSpc>
                <a:spcPct val="100000"/>
              </a:lnSpc>
              <a:spcAft>
                <a:spcPts val="1270"/>
              </a:spcAft>
              <a:buNone/>
              <a:defRPr>
                <a:solidFill>
                  <a:schemeClr val="tx1">
                    <a:lumMod val="75000"/>
                    <a:lumOff val="25000"/>
                  </a:schemeClr>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3472392"/>
            <a:ext cx="5322840" cy="2700240"/>
          </a:xfrm>
        </p:spPr>
        <p:txBody>
          <a:bodyPr numCol="2" spcCol="252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174D6297-2638-B42C-6B97-9B49310A501C}"/>
              </a:ext>
            </a:extLst>
          </p:cNvPr>
          <p:cNvSpPr>
            <a:spLocks noGrp="1"/>
          </p:cNvSpPr>
          <p:nvPr>
            <p:ph type="pic" sz="quarter" idx="23"/>
          </p:nvPr>
        </p:nvSpPr>
        <p:spPr>
          <a:xfrm>
            <a:off x="1" y="0"/>
            <a:ext cx="8740863" cy="3196464"/>
          </a:xfrm>
        </p:spPr>
        <p:txBody>
          <a:bodyPr/>
          <a:lstStyle/>
          <a:p>
            <a:r>
              <a:rPr lang="en-US"/>
              <a:t>Click icon to add picture</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9158712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Feature Quote">
    <p:bg>
      <p:bgPr>
        <a:solidFill>
          <a:schemeClr val="accent3"/>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0724BCC-6DA9-4E7B-8649-CB9746DD1D9E}"/>
              </a:ext>
            </a:extLst>
          </p:cNvPr>
          <p:cNvSpPr>
            <a:spLocks noGrp="1"/>
          </p:cNvSpPr>
          <p:nvPr>
            <p:ph type="title"/>
          </p:nvPr>
        </p:nvSpPr>
        <p:spPr>
          <a:xfrm>
            <a:off x="675254" y="685686"/>
            <a:ext cx="6696510" cy="2576218"/>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EB7EF21-B9CE-4123-BFDE-5F4E70D8259A}"/>
              </a:ext>
            </a:extLst>
          </p:cNvPr>
          <p:cNvSpPr>
            <a:spLocks noGrp="1"/>
          </p:cNvSpPr>
          <p:nvPr>
            <p:ph type="body" sz="quarter" idx="18" hasCustomPrompt="1"/>
          </p:nvPr>
        </p:nvSpPr>
        <p:spPr>
          <a:xfrm>
            <a:off x="666060" y="3343329"/>
            <a:ext cx="6696510" cy="444050"/>
          </a:xfrm>
        </p:spPr>
        <p:txBody>
          <a:bodyPr/>
          <a:lstStyle>
            <a:lvl1pPr>
              <a:lnSpc>
                <a:spcPct val="100000"/>
              </a:lnSpc>
              <a:defRPr>
                <a:solidFill>
                  <a:schemeClr val="bg1"/>
                </a:solidFill>
              </a:defRPr>
            </a:lvl1pPr>
            <a:lvl2pPr marL="2879" indent="0">
              <a:buNone/>
              <a:defRPr/>
            </a:lvl2pPr>
          </a:lstStyle>
          <a:p>
            <a:pPr lvl="0"/>
            <a:r>
              <a:rPr lang="en-US"/>
              <a:t>Source</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lvl1pPr>
              <a:defRPr>
                <a:solidFill>
                  <a:schemeClr val="bg1"/>
                </a:solidFill>
              </a:defRPr>
            </a:lvl1p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279058602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Statement and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823039E-CBFB-EAB1-DB5B-16DFB1C6D43A}"/>
              </a:ext>
            </a:extLst>
          </p:cNvPr>
          <p:cNvSpPr>
            <a:spLocks noGrp="1"/>
          </p:cNvSpPr>
          <p:nvPr>
            <p:ph type="pic" sz="quarter" idx="22"/>
          </p:nvPr>
        </p:nvSpPr>
        <p:spPr>
          <a:xfrm>
            <a:off x="0" y="0"/>
            <a:ext cx="12190190" cy="6858000"/>
          </a:xfrm>
        </p:spPr>
        <p:txBody>
          <a:bodyPr/>
          <a:lstStyle>
            <a:lvl1pPr marL="0" indent="0">
              <a:buFont typeface="Arial" panose="020B0604020202020204" pitchFamily="34" charset="0"/>
              <a:buNone/>
              <a:defRPr/>
            </a:lvl1pPr>
          </a:lstStyle>
          <a:p>
            <a:r>
              <a:rPr lang="en-US"/>
              <a:t>Click icon to add picture</a:t>
            </a:r>
            <a:endParaRPr lang="en-GB"/>
          </a:p>
        </p:txBody>
      </p:sp>
      <p:sp>
        <p:nvSpPr>
          <p:cNvPr id="2" name="Title 1">
            <a:extLst>
              <a:ext uri="{FF2B5EF4-FFF2-40B4-BE49-F238E27FC236}">
                <a16:creationId xmlns:a16="http://schemas.microsoft.com/office/drawing/2014/main" id="{71B2FD6C-4C2E-4731-B947-514A1E4E0F1D}"/>
              </a:ext>
            </a:extLst>
          </p:cNvPr>
          <p:cNvSpPr>
            <a:spLocks noGrp="1"/>
          </p:cNvSpPr>
          <p:nvPr>
            <p:ph type="title" hasCustomPrompt="1"/>
          </p:nvPr>
        </p:nvSpPr>
        <p:spPr>
          <a:xfrm>
            <a:off x="675254" y="685685"/>
            <a:ext cx="6696510" cy="2687234"/>
          </a:xfrm>
        </p:spPr>
        <p:txBody>
          <a:bodyPr/>
          <a:lstStyle/>
          <a:p>
            <a:r>
              <a:rPr lang="en-AU"/>
              <a:t>Statement and image layout. When choosing an image for this slide, it’s important to consider legibility. Images with large unobstructed areas of dark or light background, such as the one shown here, are ideal.</a:t>
            </a:r>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7464470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FB9-2F43-616E-2BB7-A54AE1BC3A8B}"/>
              </a:ext>
            </a:extLst>
          </p:cNvPr>
          <p:cNvSpPr>
            <a:spLocks noGrp="1"/>
          </p:cNvSpPr>
          <p:nvPr>
            <p:ph type="title"/>
          </p:nvPr>
        </p:nvSpPr>
        <p:spPr>
          <a:xfrm>
            <a:off x="675256" y="685368"/>
            <a:ext cx="10712779" cy="424472"/>
          </a:xfrm>
        </p:spPr>
        <p:txBody>
          <a:bodyPr/>
          <a:lstStyle/>
          <a:p>
            <a:r>
              <a:rPr lang="en-US"/>
              <a:t>Click to edit Master title style</a:t>
            </a:r>
            <a:endParaRPr lang="en-GB"/>
          </a:p>
        </p:txBody>
      </p:sp>
      <p:sp>
        <p:nvSpPr>
          <p:cNvPr id="12" name="Text Placeholder 10">
            <a:extLst>
              <a:ext uri="{FF2B5EF4-FFF2-40B4-BE49-F238E27FC236}">
                <a16:creationId xmlns:a16="http://schemas.microsoft.com/office/drawing/2014/main" id="{D29CDCCC-BF6E-51B8-11D7-A8F76797976D}"/>
              </a:ext>
            </a:extLst>
          </p:cNvPr>
          <p:cNvSpPr>
            <a:spLocks noGrp="1"/>
          </p:cNvSpPr>
          <p:nvPr>
            <p:ph type="body" sz="quarter" idx="21" hasCustomPrompt="1"/>
          </p:nvPr>
        </p:nvSpPr>
        <p:spPr>
          <a:xfrm>
            <a:off x="675256" y="1109840"/>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1" name="Content Placeholder 10">
            <a:extLst>
              <a:ext uri="{FF2B5EF4-FFF2-40B4-BE49-F238E27FC236}">
                <a16:creationId xmlns:a16="http://schemas.microsoft.com/office/drawing/2014/main" id="{5A13A04A-825E-999B-DDAB-B6FFC9909A34}"/>
              </a:ext>
            </a:extLst>
          </p:cNvPr>
          <p:cNvSpPr>
            <a:spLocks noGrp="1"/>
          </p:cNvSpPr>
          <p:nvPr>
            <p:ph sz="quarter" idx="15"/>
          </p:nvPr>
        </p:nvSpPr>
        <p:spPr>
          <a:xfrm>
            <a:off x="675255" y="1697583"/>
            <a:ext cx="10841493"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83A400DC-E507-6536-9E62-8E4C97691AF6}"/>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5" name="Footer Placeholder 4">
            <a:extLst>
              <a:ext uri="{FF2B5EF4-FFF2-40B4-BE49-F238E27FC236}">
                <a16:creationId xmlns:a16="http://schemas.microsoft.com/office/drawing/2014/main" id="{553DDA7C-5281-B4C2-549F-C213747B043F}"/>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578755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ection Header 01">
    <p:bg>
      <p:bgPr>
        <a:solidFill>
          <a:schemeClr val="accent5"/>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81486" y="2637627"/>
            <a:ext cx="8059379" cy="1208112"/>
          </a:xfrm>
        </p:spPr>
        <p:txBody>
          <a:bodyPr anchor="b" anchorCtr="0"/>
          <a:lstStyle>
            <a:lvl1pPr>
              <a:lnSpc>
                <a:spcPct val="95000"/>
              </a:lnSpc>
              <a:defRPr sz="3628">
                <a:solidFill>
                  <a:schemeClr val="accent4"/>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4" y="2450313"/>
            <a:ext cx="2573844" cy="1582744"/>
          </a:xfrm>
        </p:spPr>
        <p:txBody>
          <a:bodyPr anchor="t" anchorCtr="0"/>
          <a:lstStyle>
            <a:lvl1pPr algn="r">
              <a:lnSpc>
                <a:spcPct val="100000"/>
              </a:lnSpc>
              <a:spcAft>
                <a:spcPct val="0"/>
              </a:spcAft>
              <a:defRPr sz="10611">
                <a:solidFill>
                  <a:schemeClr val="accent4"/>
                </a:solidFill>
                <a:latin typeface="+mj-lt"/>
              </a:defRPr>
            </a:lvl1pPr>
          </a:lstStyle>
          <a:p>
            <a:pPr lvl="0"/>
            <a:r>
              <a:rPr lang="en-GB"/>
              <a:t>#</a:t>
            </a:r>
          </a:p>
        </p:txBody>
      </p:sp>
      <p:sp>
        <p:nvSpPr>
          <p:cNvPr id="26" name="Text Placeholder 25"/>
          <p:cNvSpPr>
            <a:spLocks noGrp="1"/>
          </p:cNvSpPr>
          <p:nvPr userDrawn="1">
            <p:ph type="body" sz="quarter" idx="10"/>
          </p:nvPr>
        </p:nvSpPr>
        <p:spPr>
          <a:xfrm>
            <a:off x="675254" y="4220372"/>
            <a:ext cx="8058014" cy="685685"/>
          </a:xfrm>
        </p:spPr>
        <p:txBody>
          <a:bodyPr>
            <a:noAutofit/>
          </a:bodyPr>
          <a:lstStyle>
            <a:lvl1pPr marL="0" indent="0">
              <a:lnSpc>
                <a:spcPct val="100000"/>
              </a:lnSpc>
              <a:spcAft>
                <a:spcPct val="0"/>
              </a:spcAft>
              <a:buNone/>
              <a:defRPr sz="2539" b="0" i="0" cap="none"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545449812"/>
      </p:ext>
    </p:extLst>
  </p:cSld>
  <p:clrMapOvr>
    <a:masterClrMapping/>
  </p:clrMapOvr>
  <p:hf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ection Header 02">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81485" y="2637627"/>
            <a:ext cx="8059380" cy="1208112"/>
          </a:xfrm>
        </p:spPr>
        <p:txBody>
          <a:bodyPr anchor="b" anchorCtr="0"/>
          <a:lstStyle>
            <a:lvl1pPr>
              <a:lnSpc>
                <a:spcPct val="95000"/>
              </a:lnSpc>
              <a:defRPr sz="3628">
                <a:solidFill>
                  <a:schemeClr val="accent5"/>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4" y="2450313"/>
            <a:ext cx="2573844" cy="1582744"/>
          </a:xfrm>
        </p:spPr>
        <p:txBody>
          <a:bodyPr anchor="t" anchorCtr="0"/>
          <a:lstStyle>
            <a:lvl1pPr algn="r">
              <a:lnSpc>
                <a:spcPct val="100000"/>
              </a:lnSpc>
              <a:spcAft>
                <a:spcPct val="0"/>
              </a:spcAft>
              <a:defRPr sz="10611">
                <a:solidFill>
                  <a:schemeClr val="accent5"/>
                </a:solidFill>
                <a:latin typeface="+mj-lt"/>
              </a:defRPr>
            </a:lvl1pPr>
          </a:lstStyle>
          <a:p>
            <a:pPr lvl="0"/>
            <a:r>
              <a:rPr lang="en-GB"/>
              <a:t>#</a:t>
            </a:r>
          </a:p>
        </p:txBody>
      </p:sp>
      <p:sp>
        <p:nvSpPr>
          <p:cNvPr id="26" name="Text Placeholder 25"/>
          <p:cNvSpPr>
            <a:spLocks noGrp="1"/>
          </p:cNvSpPr>
          <p:nvPr userDrawn="1">
            <p:ph type="body" sz="quarter" idx="10"/>
          </p:nvPr>
        </p:nvSpPr>
        <p:spPr>
          <a:xfrm>
            <a:off x="681485" y="4220372"/>
            <a:ext cx="8058014" cy="685685"/>
          </a:xfrm>
        </p:spPr>
        <p:txBody>
          <a:bodyPr>
            <a:noAutofit/>
          </a:bodyPr>
          <a:lstStyle>
            <a:lvl1pPr marL="0" indent="0">
              <a:lnSpc>
                <a:spcPct val="100000"/>
              </a:lnSpc>
              <a:spcAft>
                <a:spcPct val="0"/>
              </a:spcAft>
              <a:buNone/>
              <a:defRPr sz="2539" b="0" i="0" cap="none" baseline="0">
                <a:solidFill>
                  <a:schemeClr val="accent5"/>
                </a:solidFill>
                <a:latin typeface="+mj-lt"/>
              </a:defRPr>
            </a:lvl1pPr>
          </a:lstStyle>
          <a:p>
            <a:pPr lvl="0"/>
            <a:r>
              <a:rPr lang="en-US"/>
              <a:t>Click to edit Master text styles</a:t>
            </a:r>
          </a:p>
        </p:txBody>
      </p:sp>
    </p:spTree>
    <p:extLst>
      <p:ext uri="{BB962C8B-B14F-4D97-AF65-F5344CB8AC3E}">
        <p14:creationId xmlns:p14="http://schemas.microsoft.com/office/powerpoint/2010/main" val="42908109"/>
      </p:ext>
    </p:extLst>
  </p:cSld>
  <p:clrMapOvr>
    <a:masterClrMapping/>
  </p:clrMapOvr>
  <p:hf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Header 03">
    <p:bg>
      <p:bgPr>
        <a:solidFill>
          <a:schemeClr val="accent3"/>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75254" y="2638257"/>
            <a:ext cx="8065611" cy="1208112"/>
          </a:xfrm>
        </p:spPr>
        <p:txBody>
          <a:bodyPr anchor="b" anchorCtr="0"/>
          <a:lstStyle>
            <a:lvl1pPr>
              <a:lnSpc>
                <a:spcPct val="95000"/>
              </a:lnSpc>
              <a:defRPr sz="3628">
                <a:solidFill>
                  <a:schemeClr val="accent2"/>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4" y="2448823"/>
            <a:ext cx="2573844" cy="1582744"/>
          </a:xfrm>
        </p:spPr>
        <p:txBody>
          <a:bodyPr anchor="t" anchorCtr="0"/>
          <a:lstStyle>
            <a:lvl1pPr algn="r">
              <a:lnSpc>
                <a:spcPct val="100000"/>
              </a:lnSpc>
              <a:spcAft>
                <a:spcPct val="0"/>
              </a:spcAft>
              <a:defRPr sz="10611">
                <a:solidFill>
                  <a:schemeClr val="accent2"/>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1863"/>
            <a:ext cx="8058014" cy="685685"/>
          </a:xfrm>
        </p:spPr>
        <p:txBody>
          <a:bodyPr>
            <a:noAutofit/>
          </a:bodyPr>
          <a:lstStyle>
            <a:lvl1pPr marL="0" indent="0">
              <a:lnSpc>
                <a:spcPct val="100000"/>
              </a:lnSpc>
              <a:spcAft>
                <a:spcPct val="0"/>
              </a:spcAft>
              <a:buNone/>
              <a:defRPr sz="2539" b="0" i="0" cap="none"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48758940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on Header 04">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2" name="Title 21"/>
          <p:cNvSpPr>
            <a:spLocks noGrp="1"/>
          </p:cNvSpPr>
          <p:nvPr userDrawn="1">
            <p:ph type="title" hasCustomPrompt="1"/>
          </p:nvPr>
        </p:nvSpPr>
        <p:spPr>
          <a:xfrm>
            <a:off x="675254" y="2637628"/>
            <a:ext cx="8065611" cy="1208112"/>
          </a:xfrm>
        </p:spPr>
        <p:txBody>
          <a:bodyPr anchor="b" anchorCtr="0"/>
          <a:lstStyle>
            <a:lvl1pPr>
              <a:lnSpc>
                <a:spcPct val="95000"/>
              </a:lnSpc>
              <a:defRPr sz="3628">
                <a:solidFill>
                  <a:schemeClr val="accent3"/>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4" y="2450314"/>
            <a:ext cx="2573844" cy="1582744"/>
          </a:xfrm>
        </p:spPr>
        <p:txBody>
          <a:bodyPr anchor="t" anchorCtr="0"/>
          <a:lstStyle>
            <a:lvl1pPr algn="r">
              <a:lnSpc>
                <a:spcPct val="100000"/>
              </a:lnSpc>
              <a:spcAft>
                <a:spcPct val="0"/>
              </a:spcAft>
              <a:defRPr sz="10611">
                <a:solidFill>
                  <a:schemeClr val="accent3"/>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0372"/>
            <a:ext cx="8058014" cy="685685"/>
          </a:xfrm>
        </p:spPr>
        <p:txBody>
          <a:bodyPr>
            <a:noAutofit/>
          </a:bodyPr>
          <a:lstStyle>
            <a:lvl1pPr marL="0" indent="0">
              <a:lnSpc>
                <a:spcPct val="100000"/>
              </a:lnSpc>
              <a:spcAft>
                <a:spcPct val="0"/>
              </a:spcAft>
              <a:buNone/>
              <a:defRPr sz="2539" b="0" i="0" cap="none" baseline="0">
                <a:solidFill>
                  <a:schemeClr val="accent3"/>
                </a:solidFill>
                <a:latin typeface="+mj-lt"/>
              </a:defRPr>
            </a:lvl1pPr>
          </a:lstStyle>
          <a:p>
            <a:pPr lvl="0"/>
            <a:r>
              <a:rPr lang="en-US"/>
              <a:t>Click to edit Master text styles</a:t>
            </a:r>
          </a:p>
        </p:txBody>
      </p:sp>
    </p:spTree>
    <p:extLst>
      <p:ext uri="{BB962C8B-B14F-4D97-AF65-F5344CB8AC3E}">
        <p14:creationId xmlns:p14="http://schemas.microsoft.com/office/powerpoint/2010/main" val="1638974780"/>
      </p:ext>
    </p:extLst>
  </p:cSld>
  <p:clrMapOvr>
    <a:masterClrMapping/>
  </p:clrMapOvr>
  <p:hf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DB9E180-BA40-EFFD-E67E-48532F192194}"/>
              </a:ext>
              <a:ext uri="{C183D7F6-B498-43B3-948B-1728B52AA6E4}">
                <adec:decorative xmlns:adec="http://schemas.microsoft.com/office/drawing/2017/decorative" val="1"/>
              </a:ext>
            </a:extLst>
          </p:cNvPr>
          <p:cNvSpPr>
            <a:spLocks noGrp="1"/>
          </p:cNvSpPr>
          <p:nvPr>
            <p:ph type="pic" sz="quarter" idx="12"/>
          </p:nvPr>
        </p:nvSpPr>
        <p:spPr>
          <a:xfrm>
            <a:off x="1" y="3"/>
            <a:ext cx="12192000" cy="6858000"/>
          </a:xfrm>
        </p:spPr>
        <p:txBody>
          <a:bodyPr/>
          <a:lstStyle/>
          <a:p>
            <a:r>
              <a:rPr lang="en-US"/>
              <a:t>Click icon to add picture</a:t>
            </a:r>
            <a:endParaRPr lang="en-GB"/>
          </a:p>
        </p:txBody>
      </p:sp>
      <p:sp>
        <p:nvSpPr>
          <p:cNvPr id="22" name="Title 21"/>
          <p:cNvSpPr>
            <a:spLocks noGrp="1"/>
          </p:cNvSpPr>
          <p:nvPr userDrawn="1">
            <p:ph type="title" hasCustomPrompt="1"/>
          </p:nvPr>
        </p:nvSpPr>
        <p:spPr>
          <a:xfrm>
            <a:off x="675254" y="2637628"/>
            <a:ext cx="8065611" cy="1208112"/>
          </a:xfrm>
        </p:spPr>
        <p:txBody>
          <a:bodyPr anchor="b" anchorCtr="0"/>
          <a:lstStyle>
            <a:lvl1pPr>
              <a:lnSpc>
                <a:spcPct val="95000"/>
              </a:lnSpc>
              <a:defRPr sz="3628">
                <a:solidFill>
                  <a:schemeClr val="tx1">
                    <a:lumMod val="75000"/>
                    <a:lumOff val="25000"/>
                  </a:schemeClr>
                </a:solidFill>
              </a:defRPr>
            </a:lvl1pPr>
          </a:lstStyle>
          <a:p>
            <a:r>
              <a:rPr lang="en-US"/>
              <a:t>Click to edit title style</a:t>
            </a:r>
            <a:endParaRPr lang="en-AU"/>
          </a:p>
        </p:txBody>
      </p:sp>
      <p:sp>
        <p:nvSpPr>
          <p:cNvPr id="4" name="Text Placeholder 3">
            <a:extLst>
              <a:ext uri="{FF2B5EF4-FFF2-40B4-BE49-F238E27FC236}">
                <a16:creationId xmlns:a16="http://schemas.microsoft.com/office/drawing/2014/main" id="{AF1C7C99-86AD-E0A6-1D51-37F67FC5CB93}"/>
              </a:ext>
            </a:extLst>
          </p:cNvPr>
          <p:cNvSpPr>
            <a:spLocks noGrp="1"/>
          </p:cNvSpPr>
          <p:nvPr>
            <p:ph type="body" sz="quarter" idx="11" hasCustomPrompt="1"/>
          </p:nvPr>
        </p:nvSpPr>
        <p:spPr>
          <a:xfrm>
            <a:off x="8936674" y="2450314"/>
            <a:ext cx="2573844" cy="1582744"/>
          </a:xfrm>
        </p:spPr>
        <p:txBody>
          <a:bodyPr anchor="t" anchorCtr="0"/>
          <a:lstStyle>
            <a:lvl1pPr algn="r">
              <a:lnSpc>
                <a:spcPct val="100000"/>
              </a:lnSpc>
              <a:spcAft>
                <a:spcPct val="0"/>
              </a:spcAft>
              <a:defRPr sz="10611">
                <a:solidFill>
                  <a:schemeClr val="tx1">
                    <a:lumMod val="75000"/>
                    <a:lumOff val="25000"/>
                  </a:schemeClr>
                </a:solidFill>
                <a:latin typeface="+mj-lt"/>
              </a:defRPr>
            </a:lvl1pPr>
          </a:lstStyle>
          <a:p>
            <a:pPr lvl="0"/>
            <a:r>
              <a:rPr lang="en-GB"/>
              <a:t>#</a:t>
            </a:r>
          </a:p>
        </p:txBody>
      </p:sp>
      <p:sp>
        <p:nvSpPr>
          <p:cNvPr id="26" name="Text Placeholder 25"/>
          <p:cNvSpPr>
            <a:spLocks noGrp="1"/>
          </p:cNvSpPr>
          <p:nvPr userDrawn="1">
            <p:ph type="body" sz="quarter" idx="10"/>
          </p:nvPr>
        </p:nvSpPr>
        <p:spPr>
          <a:xfrm>
            <a:off x="675252" y="4220372"/>
            <a:ext cx="8058014" cy="685685"/>
          </a:xfrm>
        </p:spPr>
        <p:txBody>
          <a:bodyPr>
            <a:noAutofit/>
          </a:bodyPr>
          <a:lstStyle>
            <a:lvl1pPr marL="0" indent="0">
              <a:lnSpc>
                <a:spcPct val="100000"/>
              </a:lnSpc>
              <a:spcAft>
                <a:spcPct val="0"/>
              </a:spcAft>
              <a:buNone/>
              <a:defRPr sz="2539" b="0" i="0" cap="none" baseline="0">
                <a:solidFill>
                  <a:schemeClr val="tx1">
                    <a:lumMod val="75000"/>
                    <a:lumOff val="2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1560178768"/>
      </p:ext>
    </p:extLst>
  </p:cSld>
  <p:clrMapOvr>
    <a:masterClrMapping/>
  </p:clrMapOvr>
  <p:hf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6" y="685368"/>
            <a:ext cx="10712779"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6"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4" name="Content Placeholder 13">
            <a:extLst>
              <a:ext uri="{FF2B5EF4-FFF2-40B4-BE49-F238E27FC236}">
                <a16:creationId xmlns:a16="http://schemas.microsoft.com/office/drawing/2014/main" id="{0D45BDD1-5778-1785-41AA-F03E2EA42774}"/>
              </a:ext>
            </a:extLst>
          </p:cNvPr>
          <p:cNvSpPr>
            <a:spLocks noGrp="1"/>
          </p:cNvSpPr>
          <p:nvPr>
            <p:ph sz="quarter" idx="22"/>
          </p:nvPr>
        </p:nvSpPr>
        <p:spPr>
          <a:xfrm>
            <a:off x="675255" y="1697583"/>
            <a:ext cx="5322840"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13">
            <a:extLst>
              <a:ext uri="{FF2B5EF4-FFF2-40B4-BE49-F238E27FC236}">
                <a16:creationId xmlns:a16="http://schemas.microsoft.com/office/drawing/2014/main" id="{AB86F156-02EB-D53E-51FB-2A9E0844F796}"/>
              </a:ext>
            </a:extLst>
          </p:cNvPr>
          <p:cNvSpPr>
            <a:spLocks noGrp="1"/>
          </p:cNvSpPr>
          <p:nvPr>
            <p:ph sz="quarter" idx="23"/>
          </p:nvPr>
        </p:nvSpPr>
        <p:spPr>
          <a:xfrm>
            <a:off x="6193907" y="1697584"/>
            <a:ext cx="5322840" cy="4475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128825475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wo Tab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8"/>
            <a:ext cx="10841493"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5" y="1126483"/>
            <a:ext cx="10841493"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4" name="Table Placeholder 3">
            <a:extLst>
              <a:ext uri="{FF2B5EF4-FFF2-40B4-BE49-F238E27FC236}">
                <a16:creationId xmlns:a16="http://schemas.microsoft.com/office/drawing/2014/main" id="{3BB0DE86-7016-E44C-1127-FF566F76C39B}"/>
              </a:ext>
            </a:extLst>
          </p:cNvPr>
          <p:cNvSpPr>
            <a:spLocks noGrp="1"/>
          </p:cNvSpPr>
          <p:nvPr>
            <p:ph type="tbl" sz="quarter" idx="22"/>
          </p:nvPr>
        </p:nvSpPr>
        <p:spPr>
          <a:xfrm>
            <a:off x="675254" y="1697582"/>
            <a:ext cx="5322842" cy="4475050"/>
          </a:xfrm>
        </p:spPr>
        <p:txBody>
          <a:bodyPr/>
          <a:lstStyle/>
          <a:p>
            <a:r>
              <a:rPr lang="en-US"/>
              <a:t>Click icon to add table</a:t>
            </a:r>
            <a:endParaRPr lang="en-GB"/>
          </a:p>
        </p:txBody>
      </p:sp>
      <p:sp>
        <p:nvSpPr>
          <p:cNvPr id="7" name="Table Placeholder 3">
            <a:extLst>
              <a:ext uri="{FF2B5EF4-FFF2-40B4-BE49-F238E27FC236}">
                <a16:creationId xmlns:a16="http://schemas.microsoft.com/office/drawing/2014/main" id="{48000630-FFC1-C974-4720-2BBA3C823CAB}"/>
              </a:ext>
            </a:extLst>
          </p:cNvPr>
          <p:cNvSpPr>
            <a:spLocks noGrp="1"/>
          </p:cNvSpPr>
          <p:nvPr>
            <p:ph type="tbl" sz="quarter" idx="23"/>
          </p:nvPr>
        </p:nvSpPr>
        <p:spPr>
          <a:xfrm>
            <a:off x="6193907" y="1697582"/>
            <a:ext cx="5322840" cy="4475050"/>
          </a:xfrm>
        </p:spPr>
        <p:txBody>
          <a:bodyPr/>
          <a:lstStyle/>
          <a:p>
            <a:r>
              <a:rPr lang="en-US"/>
              <a:t>Click icon to add table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25077353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0F0C5E-A8A0-7E11-87A0-18A40075275A}"/>
              </a:ext>
            </a:extLst>
          </p:cNvPr>
          <p:cNvSpPr>
            <a:spLocks noGrp="1"/>
          </p:cNvSpPr>
          <p:nvPr>
            <p:ph type="title"/>
          </p:nvPr>
        </p:nvSpPr>
        <p:spPr>
          <a:xfrm>
            <a:off x="675255" y="685368"/>
            <a:ext cx="10841493" cy="424472"/>
          </a:xfrm>
        </p:spPr>
        <p:txBody>
          <a:bodyPr/>
          <a:lstStyle/>
          <a:p>
            <a:r>
              <a:rPr lang="en-US"/>
              <a:t>Click to edit Master title style</a:t>
            </a:r>
            <a:endParaRPr lang="en-GB"/>
          </a:p>
        </p:txBody>
      </p:sp>
      <p:sp>
        <p:nvSpPr>
          <p:cNvPr id="11" name="Text Placeholder 10">
            <a:extLst>
              <a:ext uri="{FF2B5EF4-FFF2-40B4-BE49-F238E27FC236}">
                <a16:creationId xmlns:a16="http://schemas.microsoft.com/office/drawing/2014/main" id="{0E4AB150-B835-956B-0275-7A1EF22904AC}"/>
              </a:ext>
            </a:extLst>
          </p:cNvPr>
          <p:cNvSpPr>
            <a:spLocks noGrp="1"/>
          </p:cNvSpPr>
          <p:nvPr>
            <p:ph type="body" sz="quarter" idx="21" hasCustomPrompt="1"/>
          </p:nvPr>
        </p:nvSpPr>
        <p:spPr>
          <a:xfrm>
            <a:off x="675255" y="1126483"/>
            <a:ext cx="10841493"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4" name="Table Placeholder 3">
            <a:extLst>
              <a:ext uri="{FF2B5EF4-FFF2-40B4-BE49-F238E27FC236}">
                <a16:creationId xmlns:a16="http://schemas.microsoft.com/office/drawing/2014/main" id="{0A9DF6AE-C78F-A0C2-F512-63ACB8D0B04F}"/>
              </a:ext>
            </a:extLst>
          </p:cNvPr>
          <p:cNvSpPr>
            <a:spLocks noGrp="1"/>
          </p:cNvSpPr>
          <p:nvPr>
            <p:ph type="tbl" sz="quarter" idx="22"/>
          </p:nvPr>
        </p:nvSpPr>
        <p:spPr>
          <a:xfrm>
            <a:off x="675255" y="1697582"/>
            <a:ext cx="10841493" cy="4475050"/>
          </a:xfrm>
        </p:spPr>
        <p:txBody>
          <a:bodyPr/>
          <a:lstStyle/>
          <a:p>
            <a:r>
              <a:rPr lang="en-US"/>
              <a:t>Click icon to add table</a:t>
            </a:r>
            <a:endParaRPr lang="en-GB"/>
          </a:p>
        </p:txBody>
      </p:sp>
      <p:sp>
        <p:nvSpPr>
          <p:cNvPr id="5" name="Slide Number Placeholder 4">
            <a:extLst>
              <a:ext uri="{FF2B5EF4-FFF2-40B4-BE49-F238E27FC236}">
                <a16:creationId xmlns:a16="http://schemas.microsoft.com/office/drawing/2014/main" id="{BF9E98D2-12F3-0BD2-685E-02704D338395}"/>
              </a:ext>
            </a:extLst>
          </p:cNvPr>
          <p:cNvSpPr>
            <a:spLocks noGrp="1"/>
          </p:cNvSpPr>
          <p:nvPr>
            <p:ph type="sldNum" sz="quarter" idx="15"/>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EFD06B62-CC0D-D7BF-EA93-D3DFD2584202}"/>
              </a:ext>
            </a:extLst>
          </p:cNvPr>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330056027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am 01">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5255" y="685368"/>
            <a:ext cx="10854453"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4" y="1126483"/>
            <a:ext cx="10854453"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7" name="Picture Placeholder 11">
            <a:extLst>
              <a:ext uri="{FF2B5EF4-FFF2-40B4-BE49-F238E27FC236}">
                <a16:creationId xmlns:a16="http://schemas.microsoft.com/office/drawing/2014/main" id="{D1A71257-A29C-3489-9C02-84FB680E97BA}"/>
              </a:ext>
            </a:extLst>
          </p:cNvPr>
          <p:cNvSpPr>
            <a:spLocks noGrp="1"/>
          </p:cNvSpPr>
          <p:nvPr>
            <p:ph type="pic" sz="quarter" idx="24" hasCustomPrompt="1"/>
          </p:nvPr>
        </p:nvSpPr>
        <p:spPr>
          <a:xfrm>
            <a:off x="675255" y="1697582"/>
            <a:ext cx="979499" cy="1175461"/>
          </a:xfrm>
          <a:solidFill>
            <a:schemeClr val="bg2"/>
          </a:solidFill>
        </p:spPr>
        <p:txBody>
          <a:bodyPr/>
          <a:lstStyle>
            <a:lvl1pPr>
              <a:defRPr sz="1632"/>
            </a:lvl1pPr>
          </a:lstStyle>
          <a:p>
            <a:r>
              <a:rPr lang="en-US"/>
              <a:t>Select from Staff Photos</a:t>
            </a:r>
            <a:endParaRPr lang="en-GB"/>
          </a:p>
        </p:txBody>
      </p:sp>
      <p:sp>
        <p:nvSpPr>
          <p:cNvPr id="13" name="Text Placeholder 7">
            <a:extLst>
              <a:ext uri="{FF2B5EF4-FFF2-40B4-BE49-F238E27FC236}">
                <a16:creationId xmlns:a16="http://schemas.microsoft.com/office/drawing/2014/main" id="{E943B3C1-D1D6-47F2-B318-2867AB1B3586}"/>
              </a:ext>
            </a:extLst>
          </p:cNvPr>
          <p:cNvSpPr>
            <a:spLocks noGrp="1"/>
          </p:cNvSpPr>
          <p:nvPr>
            <p:ph type="body" sz="quarter" idx="32" hasCustomPrompt="1"/>
          </p:nvPr>
        </p:nvSpPr>
        <p:spPr>
          <a:xfrm>
            <a:off x="1870553" y="1673963"/>
            <a:ext cx="4127095" cy="290600"/>
          </a:xfrm>
        </p:spPr>
        <p:txBody>
          <a:bodyPr/>
          <a:lstStyle>
            <a:lvl1pPr>
              <a:spcAft>
                <a:spcPct val="0"/>
              </a:spcAft>
              <a:defRPr b="1"/>
            </a:lvl1pPr>
          </a:lstStyle>
          <a:p>
            <a:pPr lvl="0"/>
            <a:r>
              <a:rPr lang="en-US"/>
              <a:t>Name Surname</a:t>
            </a:r>
          </a:p>
        </p:txBody>
      </p:sp>
      <p:sp>
        <p:nvSpPr>
          <p:cNvPr id="14" name="Text Placeholder 7">
            <a:extLst>
              <a:ext uri="{FF2B5EF4-FFF2-40B4-BE49-F238E27FC236}">
                <a16:creationId xmlns:a16="http://schemas.microsoft.com/office/drawing/2014/main" id="{53EFC145-1262-4CA5-94E1-4DC89B476287}"/>
              </a:ext>
            </a:extLst>
          </p:cNvPr>
          <p:cNvSpPr>
            <a:spLocks noGrp="1"/>
          </p:cNvSpPr>
          <p:nvPr>
            <p:ph type="body" sz="quarter" idx="33" hasCustomPrompt="1"/>
          </p:nvPr>
        </p:nvSpPr>
        <p:spPr>
          <a:xfrm>
            <a:off x="1870553" y="1973041"/>
            <a:ext cx="4127095" cy="290600"/>
          </a:xfrm>
        </p:spPr>
        <p:txBody>
          <a:bodyPr/>
          <a:lstStyle>
            <a:lvl1pPr>
              <a:spcAft>
                <a:spcPct val="0"/>
              </a:spcAft>
              <a:defRPr b="0"/>
            </a:lvl1pPr>
          </a:lstStyle>
          <a:p>
            <a:pPr lvl="0"/>
            <a:r>
              <a:rPr lang="en-US"/>
              <a:t>Job title</a:t>
            </a:r>
          </a:p>
        </p:txBody>
      </p:sp>
      <p:sp>
        <p:nvSpPr>
          <p:cNvPr id="15" name="Text Placeholder 7">
            <a:extLst>
              <a:ext uri="{FF2B5EF4-FFF2-40B4-BE49-F238E27FC236}">
                <a16:creationId xmlns:a16="http://schemas.microsoft.com/office/drawing/2014/main" id="{C7EB8383-70EE-4034-B407-DDDA4B665551}"/>
              </a:ext>
            </a:extLst>
          </p:cNvPr>
          <p:cNvSpPr>
            <a:spLocks noGrp="1"/>
          </p:cNvSpPr>
          <p:nvPr>
            <p:ph type="body" sz="quarter" idx="34" hasCustomPrompt="1"/>
          </p:nvPr>
        </p:nvSpPr>
        <p:spPr>
          <a:xfrm>
            <a:off x="1870553" y="2269739"/>
            <a:ext cx="4127095" cy="290600"/>
          </a:xfrm>
        </p:spPr>
        <p:txBody>
          <a:bodyPr/>
          <a:lstStyle>
            <a:lvl1pPr>
              <a:spcAft>
                <a:spcPct val="0"/>
              </a:spcAft>
              <a:defRPr b="0"/>
            </a:lvl1pPr>
          </a:lstStyle>
          <a:p>
            <a:pPr lvl="0"/>
            <a:r>
              <a:rPr lang="en-US"/>
              <a:t>Division</a:t>
            </a:r>
          </a:p>
        </p:txBody>
      </p:sp>
      <p:sp>
        <p:nvSpPr>
          <p:cNvPr id="10" name="Text Placeholder 9">
            <a:extLst>
              <a:ext uri="{FF2B5EF4-FFF2-40B4-BE49-F238E27FC236}">
                <a16:creationId xmlns:a16="http://schemas.microsoft.com/office/drawing/2014/main" id="{ACD40F5F-0120-4923-AEB5-9378E24B3EBC}"/>
              </a:ext>
            </a:extLst>
          </p:cNvPr>
          <p:cNvSpPr>
            <a:spLocks noGrp="1"/>
          </p:cNvSpPr>
          <p:nvPr>
            <p:ph type="body" sz="quarter" idx="39" hasCustomPrompt="1"/>
          </p:nvPr>
        </p:nvSpPr>
        <p:spPr>
          <a:xfrm>
            <a:off x="675252" y="3040002"/>
            <a:ext cx="5322396" cy="310816"/>
          </a:xfrm>
        </p:spPr>
        <p:txBody>
          <a:bodyPr/>
          <a:lstStyle>
            <a:lvl1pPr>
              <a:defRPr b="1"/>
            </a:lvl1pPr>
            <a:lvl2pPr marL="2879" indent="0">
              <a:buNone/>
              <a:defRPr/>
            </a:lvl2pPr>
          </a:lstStyle>
          <a:p>
            <a:pPr lvl="0"/>
            <a:r>
              <a:rPr lang="en-US"/>
              <a:t>Relevant Experience</a:t>
            </a:r>
          </a:p>
        </p:txBody>
      </p:sp>
      <p:sp>
        <p:nvSpPr>
          <p:cNvPr id="9" name="Text Placeholder 8">
            <a:extLst>
              <a:ext uri="{FF2B5EF4-FFF2-40B4-BE49-F238E27FC236}">
                <a16:creationId xmlns:a16="http://schemas.microsoft.com/office/drawing/2014/main" id="{89263697-6F25-A73E-7524-F5266BB0418C}"/>
              </a:ext>
            </a:extLst>
          </p:cNvPr>
          <p:cNvSpPr>
            <a:spLocks noGrp="1"/>
          </p:cNvSpPr>
          <p:nvPr>
            <p:ph type="body" sz="quarter" idx="25"/>
          </p:nvPr>
        </p:nvSpPr>
        <p:spPr>
          <a:xfrm>
            <a:off x="675255" y="3381916"/>
            <a:ext cx="5322840" cy="2790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Picture Placeholder 11">
            <a:extLst>
              <a:ext uri="{FF2B5EF4-FFF2-40B4-BE49-F238E27FC236}">
                <a16:creationId xmlns:a16="http://schemas.microsoft.com/office/drawing/2014/main" id="{FA37D9B0-0DCF-4244-9BE7-FCEC5D5A1F23}"/>
              </a:ext>
            </a:extLst>
          </p:cNvPr>
          <p:cNvSpPr>
            <a:spLocks noGrp="1"/>
          </p:cNvSpPr>
          <p:nvPr>
            <p:ph type="pic" sz="quarter" idx="27" hasCustomPrompt="1"/>
          </p:nvPr>
        </p:nvSpPr>
        <p:spPr>
          <a:xfrm>
            <a:off x="6206866" y="1697582"/>
            <a:ext cx="979499" cy="1175461"/>
          </a:xfrm>
          <a:solidFill>
            <a:schemeClr val="bg2"/>
          </a:solidFill>
        </p:spPr>
        <p:txBody>
          <a:bodyPr/>
          <a:lstStyle>
            <a:lvl1pPr>
              <a:defRPr sz="1632"/>
            </a:lvl1pPr>
          </a:lstStyle>
          <a:p>
            <a:r>
              <a:rPr lang="en-US"/>
              <a:t>Select from Staff Photos</a:t>
            </a:r>
            <a:endParaRPr lang="en-GB"/>
          </a:p>
        </p:txBody>
      </p:sp>
      <p:sp>
        <p:nvSpPr>
          <p:cNvPr id="16" name="Text Placeholder 7">
            <a:extLst>
              <a:ext uri="{FF2B5EF4-FFF2-40B4-BE49-F238E27FC236}">
                <a16:creationId xmlns:a16="http://schemas.microsoft.com/office/drawing/2014/main" id="{E57689FB-DC46-4956-A7E1-E12FB8553BAF}"/>
              </a:ext>
            </a:extLst>
          </p:cNvPr>
          <p:cNvSpPr>
            <a:spLocks noGrp="1"/>
          </p:cNvSpPr>
          <p:nvPr>
            <p:ph type="body" sz="quarter" idx="35" hasCustomPrompt="1"/>
          </p:nvPr>
        </p:nvSpPr>
        <p:spPr>
          <a:xfrm>
            <a:off x="7395584" y="1673963"/>
            <a:ext cx="4133677" cy="290600"/>
          </a:xfrm>
        </p:spPr>
        <p:txBody>
          <a:bodyPr/>
          <a:lstStyle>
            <a:lvl1pPr>
              <a:spcAft>
                <a:spcPct val="0"/>
              </a:spcAft>
              <a:defRPr b="1"/>
            </a:lvl1pPr>
          </a:lstStyle>
          <a:p>
            <a:pPr lvl="0"/>
            <a:r>
              <a:rPr lang="en-US"/>
              <a:t>Name Surname</a:t>
            </a:r>
          </a:p>
        </p:txBody>
      </p:sp>
      <p:sp>
        <p:nvSpPr>
          <p:cNvPr id="17" name="Text Placeholder 7">
            <a:extLst>
              <a:ext uri="{FF2B5EF4-FFF2-40B4-BE49-F238E27FC236}">
                <a16:creationId xmlns:a16="http://schemas.microsoft.com/office/drawing/2014/main" id="{624F5E3B-B46E-49C9-96A3-861C90378EFF}"/>
              </a:ext>
            </a:extLst>
          </p:cNvPr>
          <p:cNvSpPr>
            <a:spLocks noGrp="1"/>
          </p:cNvSpPr>
          <p:nvPr>
            <p:ph type="body" sz="quarter" idx="36" hasCustomPrompt="1"/>
          </p:nvPr>
        </p:nvSpPr>
        <p:spPr>
          <a:xfrm>
            <a:off x="7395584" y="1972162"/>
            <a:ext cx="4133677" cy="290600"/>
          </a:xfrm>
        </p:spPr>
        <p:txBody>
          <a:bodyPr/>
          <a:lstStyle>
            <a:lvl1pPr>
              <a:spcAft>
                <a:spcPct val="0"/>
              </a:spcAft>
              <a:defRPr b="0"/>
            </a:lvl1pPr>
          </a:lstStyle>
          <a:p>
            <a:pPr lvl="0"/>
            <a:r>
              <a:rPr lang="en-US"/>
              <a:t>Job title</a:t>
            </a:r>
          </a:p>
        </p:txBody>
      </p:sp>
      <p:sp>
        <p:nvSpPr>
          <p:cNvPr id="18" name="Text Placeholder 7">
            <a:extLst>
              <a:ext uri="{FF2B5EF4-FFF2-40B4-BE49-F238E27FC236}">
                <a16:creationId xmlns:a16="http://schemas.microsoft.com/office/drawing/2014/main" id="{0C06E0DD-B7E4-4C04-9025-99BCB14541C7}"/>
              </a:ext>
            </a:extLst>
          </p:cNvPr>
          <p:cNvSpPr>
            <a:spLocks noGrp="1"/>
          </p:cNvSpPr>
          <p:nvPr>
            <p:ph type="body" sz="quarter" idx="37" hasCustomPrompt="1"/>
          </p:nvPr>
        </p:nvSpPr>
        <p:spPr>
          <a:xfrm>
            <a:off x="7395584" y="2269292"/>
            <a:ext cx="4133677" cy="290600"/>
          </a:xfrm>
        </p:spPr>
        <p:txBody>
          <a:bodyPr/>
          <a:lstStyle>
            <a:lvl1pPr>
              <a:spcAft>
                <a:spcPct val="0"/>
              </a:spcAft>
              <a:defRPr b="0"/>
            </a:lvl1pPr>
          </a:lstStyle>
          <a:p>
            <a:pPr lvl="0"/>
            <a:r>
              <a:rPr lang="en-US"/>
              <a:t>Division</a:t>
            </a:r>
          </a:p>
        </p:txBody>
      </p:sp>
      <p:sp>
        <p:nvSpPr>
          <p:cNvPr id="24" name="Text Placeholder 9">
            <a:extLst>
              <a:ext uri="{FF2B5EF4-FFF2-40B4-BE49-F238E27FC236}">
                <a16:creationId xmlns:a16="http://schemas.microsoft.com/office/drawing/2014/main" id="{5F51E8ED-BF4F-4084-A7F9-C0A0CCF54480}"/>
              </a:ext>
            </a:extLst>
          </p:cNvPr>
          <p:cNvSpPr>
            <a:spLocks noGrp="1"/>
          </p:cNvSpPr>
          <p:nvPr>
            <p:ph type="body" sz="quarter" idx="41" hasCustomPrompt="1"/>
          </p:nvPr>
        </p:nvSpPr>
        <p:spPr>
          <a:xfrm>
            <a:off x="6202099" y="3040002"/>
            <a:ext cx="5322396" cy="310816"/>
          </a:xfrm>
        </p:spPr>
        <p:txBody>
          <a:bodyPr/>
          <a:lstStyle>
            <a:lvl1pPr>
              <a:defRPr b="1"/>
            </a:lvl1pPr>
            <a:lvl2pPr marL="2879" indent="0">
              <a:buNone/>
              <a:defRPr/>
            </a:lvl2pPr>
          </a:lstStyle>
          <a:p>
            <a:pPr lvl="0"/>
            <a:r>
              <a:rPr lang="en-US"/>
              <a:t>Relevant Experience</a:t>
            </a:r>
          </a:p>
        </p:txBody>
      </p:sp>
      <p:sp>
        <p:nvSpPr>
          <p:cNvPr id="23" name="Text Placeholder 8">
            <a:extLst>
              <a:ext uri="{FF2B5EF4-FFF2-40B4-BE49-F238E27FC236}">
                <a16:creationId xmlns:a16="http://schemas.microsoft.com/office/drawing/2014/main" id="{9D4C9AED-BE94-4506-B3F5-131304AD703D}"/>
              </a:ext>
            </a:extLst>
          </p:cNvPr>
          <p:cNvSpPr>
            <a:spLocks noGrp="1"/>
          </p:cNvSpPr>
          <p:nvPr>
            <p:ph type="body" sz="quarter" idx="40"/>
          </p:nvPr>
        </p:nvSpPr>
        <p:spPr>
          <a:xfrm>
            <a:off x="6202102" y="3381916"/>
            <a:ext cx="5322840" cy="2790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31269085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am 02">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5255" y="685368"/>
            <a:ext cx="10841493"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4" y="1126483"/>
            <a:ext cx="10841493"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7" name="Picture Placeholder 11">
            <a:extLst>
              <a:ext uri="{FF2B5EF4-FFF2-40B4-BE49-F238E27FC236}">
                <a16:creationId xmlns:a16="http://schemas.microsoft.com/office/drawing/2014/main" id="{D1A71257-A29C-3489-9C02-84FB680E97BA}"/>
              </a:ext>
            </a:extLst>
          </p:cNvPr>
          <p:cNvSpPr>
            <a:spLocks noGrp="1" noChangeAspect="1"/>
          </p:cNvSpPr>
          <p:nvPr>
            <p:ph type="pic" sz="quarter" idx="24" hasCustomPrompt="1"/>
          </p:nvPr>
        </p:nvSpPr>
        <p:spPr>
          <a:xfrm>
            <a:off x="689661" y="1697581"/>
            <a:ext cx="623679" cy="747724"/>
          </a:xfrm>
          <a:solidFill>
            <a:schemeClr val="bg2"/>
          </a:solidFill>
        </p:spPr>
        <p:txBody>
          <a:bodyPr/>
          <a:lstStyle>
            <a:lvl1pPr>
              <a:defRPr sz="726" b="1"/>
            </a:lvl1pPr>
          </a:lstStyle>
          <a:p>
            <a:r>
              <a:rPr lang="en-US"/>
              <a:t>Select from Staff Photos</a:t>
            </a:r>
            <a:endParaRPr lang="en-GB"/>
          </a:p>
        </p:txBody>
      </p:sp>
      <p:sp>
        <p:nvSpPr>
          <p:cNvPr id="6" name="Text Placeholder 8">
            <a:extLst>
              <a:ext uri="{FF2B5EF4-FFF2-40B4-BE49-F238E27FC236}">
                <a16:creationId xmlns:a16="http://schemas.microsoft.com/office/drawing/2014/main" id="{182DE7C9-A890-609A-C8FC-E142EE7E8022}"/>
              </a:ext>
            </a:extLst>
          </p:cNvPr>
          <p:cNvSpPr>
            <a:spLocks noGrp="1"/>
          </p:cNvSpPr>
          <p:nvPr>
            <p:ph type="body" sz="quarter" idx="23"/>
          </p:nvPr>
        </p:nvSpPr>
        <p:spPr>
          <a:xfrm>
            <a:off x="1514133" y="169758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56" name="Picture Placeholder 11">
            <a:extLst>
              <a:ext uri="{FF2B5EF4-FFF2-40B4-BE49-F238E27FC236}">
                <a16:creationId xmlns:a16="http://schemas.microsoft.com/office/drawing/2014/main" id="{B7688096-D854-44B6-86AD-8D9E7F55D186}"/>
              </a:ext>
            </a:extLst>
          </p:cNvPr>
          <p:cNvSpPr>
            <a:spLocks noGrp="1"/>
          </p:cNvSpPr>
          <p:nvPr>
            <p:ph type="pic" sz="quarter" idx="28" hasCustomPrompt="1"/>
          </p:nvPr>
        </p:nvSpPr>
        <p:spPr>
          <a:xfrm>
            <a:off x="4356044" y="1697585"/>
            <a:ext cx="623615" cy="747853"/>
          </a:xfrm>
          <a:solidFill>
            <a:schemeClr val="bg2"/>
          </a:solidFill>
        </p:spPr>
        <p:txBody>
          <a:bodyPr/>
          <a:lstStyle>
            <a:lvl1pPr>
              <a:defRPr sz="726" b="1"/>
            </a:lvl1pPr>
          </a:lstStyle>
          <a:p>
            <a:r>
              <a:rPr lang="en-US"/>
              <a:t>Select from Staff Photos</a:t>
            </a:r>
            <a:endParaRPr lang="en-GB"/>
          </a:p>
        </p:txBody>
      </p:sp>
      <p:sp>
        <p:nvSpPr>
          <p:cNvPr id="55" name="Text Placeholder 8">
            <a:extLst>
              <a:ext uri="{FF2B5EF4-FFF2-40B4-BE49-F238E27FC236}">
                <a16:creationId xmlns:a16="http://schemas.microsoft.com/office/drawing/2014/main" id="{84558689-62AA-4924-96FE-43130ADEBE63}"/>
              </a:ext>
            </a:extLst>
          </p:cNvPr>
          <p:cNvSpPr>
            <a:spLocks noGrp="1"/>
          </p:cNvSpPr>
          <p:nvPr>
            <p:ph type="body" sz="quarter" idx="27"/>
          </p:nvPr>
        </p:nvSpPr>
        <p:spPr>
          <a:xfrm>
            <a:off x="5166118" y="1697585"/>
            <a:ext cx="2669849"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54" name="Picture Placeholder 11">
            <a:extLst>
              <a:ext uri="{FF2B5EF4-FFF2-40B4-BE49-F238E27FC236}">
                <a16:creationId xmlns:a16="http://schemas.microsoft.com/office/drawing/2014/main" id="{8E7BB71C-035F-4EA1-805F-51CBBBFAA06D}"/>
              </a:ext>
            </a:extLst>
          </p:cNvPr>
          <p:cNvSpPr>
            <a:spLocks noGrp="1"/>
          </p:cNvSpPr>
          <p:nvPr>
            <p:ph type="pic" sz="quarter" idx="26" hasCustomPrompt="1"/>
          </p:nvPr>
        </p:nvSpPr>
        <p:spPr>
          <a:xfrm>
            <a:off x="8036824" y="1697585"/>
            <a:ext cx="623615" cy="747853"/>
          </a:xfrm>
          <a:solidFill>
            <a:schemeClr val="bg2"/>
          </a:solidFill>
        </p:spPr>
        <p:txBody>
          <a:bodyPr/>
          <a:lstStyle>
            <a:lvl1pPr>
              <a:defRPr sz="726" b="1"/>
            </a:lvl1pPr>
          </a:lstStyle>
          <a:p>
            <a:r>
              <a:rPr lang="en-US"/>
              <a:t>Select from Staff Photos</a:t>
            </a:r>
            <a:endParaRPr lang="en-GB"/>
          </a:p>
        </p:txBody>
      </p:sp>
      <p:sp>
        <p:nvSpPr>
          <p:cNvPr id="53" name="Text Placeholder 8">
            <a:extLst>
              <a:ext uri="{FF2B5EF4-FFF2-40B4-BE49-F238E27FC236}">
                <a16:creationId xmlns:a16="http://schemas.microsoft.com/office/drawing/2014/main" id="{C66E201A-6154-4E94-B036-4427CDB56A06}"/>
              </a:ext>
            </a:extLst>
          </p:cNvPr>
          <p:cNvSpPr>
            <a:spLocks noGrp="1"/>
          </p:cNvSpPr>
          <p:nvPr>
            <p:ph type="body" sz="quarter" idx="25"/>
          </p:nvPr>
        </p:nvSpPr>
        <p:spPr>
          <a:xfrm>
            <a:off x="8861296" y="169758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58" name="Picture Placeholder 11">
            <a:extLst>
              <a:ext uri="{FF2B5EF4-FFF2-40B4-BE49-F238E27FC236}">
                <a16:creationId xmlns:a16="http://schemas.microsoft.com/office/drawing/2014/main" id="{558DC1A8-6201-465A-9D3E-C0C6AB7B769C}"/>
              </a:ext>
            </a:extLst>
          </p:cNvPr>
          <p:cNvSpPr>
            <a:spLocks noGrp="1"/>
          </p:cNvSpPr>
          <p:nvPr>
            <p:ph type="pic" sz="quarter" idx="30" hasCustomPrompt="1"/>
          </p:nvPr>
        </p:nvSpPr>
        <p:spPr>
          <a:xfrm>
            <a:off x="689661" y="2938175"/>
            <a:ext cx="623615" cy="747853"/>
          </a:xfrm>
          <a:solidFill>
            <a:schemeClr val="bg2"/>
          </a:solidFill>
        </p:spPr>
        <p:txBody>
          <a:bodyPr/>
          <a:lstStyle>
            <a:lvl1pPr>
              <a:defRPr sz="726" b="1"/>
            </a:lvl1pPr>
          </a:lstStyle>
          <a:p>
            <a:r>
              <a:rPr lang="en-US"/>
              <a:t>Select from Staff Photos</a:t>
            </a:r>
            <a:endParaRPr lang="en-GB"/>
          </a:p>
        </p:txBody>
      </p:sp>
      <p:sp>
        <p:nvSpPr>
          <p:cNvPr id="57" name="Text Placeholder 8">
            <a:extLst>
              <a:ext uri="{FF2B5EF4-FFF2-40B4-BE49-F238E27FC236}">
                <a16:creationId xmlns:a16="http://schemas.microsoft.com/office/drawing/2014/main" id="{6C1387F2-4673-4267-8D09-05DBE2D0838C}"/>
              </a:ext>
            </a:extLst>
          </p:cNvPr>
          <p:cNvSpPr>
            <a:spLocks noGrp="1"/>
          </p:cNvSpPr>
          <p:nvPr>
            <p:ph type="body" sz="quarter" idx="29"/>
          </p:nvPr>
        </p:nvSpPr>
        <p:spPr>
          <a:xfrm>
            <a:off x="1514133" y="293817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62" name="Picture Placeholder 11">
            <a:extLst>
              <a:ext uri="{FF2B5EF4-FFF2-40B4-BE49-F238E27FC236}">
                <a16:creationId xmlns:a16="http://schemas.microsoft.com/office/drawing/2014/main" id="{32C00202-B2D1-4F61-9F0E-172FD3B678A8}"/>
              </a:ext>
            </a:extLst>
          </p:cNvPr>
          <p:cNvSpPr>
            <a:spLocks noGrp="1"/>
          </p:cNvSpPr>
          <p:nvPr>
            <p:ph type="pic" sz="quarter" idx="34" hasCustomPrompt="1"/>
          </p:nvPr>
        </p:nvSpPr>
        <p:spPr>
          <a:xfrm>
            <a:off x="4356044" y="2938175"/>
            <a:ext cx="623615" cy="747853"/>
          </a:xfrm>
          <a:solidFill>
            <a:schemeClr val="bg2"/>
          </a:solidFill>
        </p:spPr>
        <p:txBody>
          <a:bodyPr/>
          <a:lstStyle>
            <a:lvl1pPr>
              <a:defRPr sz="726" b="1"/>
            </a:lvl1pPr>
          </a:lstStyle>
          <a:p>
            <a:r>
              <a:rPr lang="en-US"/>
              <a:t>Select from Staff Photos</a:t>
            </a:r>
            <a:endParaRPr lang="en-GB"/>
          </a:p>
        </p:txBody>
      </p:sp>
      <p:sp>
        <p:nvSpPr>
          <p:cNvPr id="61" name="Text Placeholder 8">
            <a:extLst>
              <a:ext uri="{FF2B5EF4-FFF2-40B4-BE49-F238E27FC236}">
                <a16:creationId xmlns:a16="http://schemas.microsoft.com/office/drawing/2014/main" id="{51C51634-086C-47AB-A75D-B3B98B77DA64}"/>
              </a:ext>
            </a:extLst>
          </p:cNvPr>
          <p:cNvSpPr>
            <a:spLocks noGrp="1"/>
          </p:cNvSpPr>
          <p:nvPr>
            <p:ph type="body" sz="quarter" idx="33"/>
          </p:nvPr>
        </p:nvSpPr>
        <p:spPr>
          <a:xfrm>
            <a:off x="5166118" y="2938175"/>
            <a:ext cx="2669849"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60" name="Picture Placeholder 11">
            <a:extLst>
              <a:ext uri="{FF2B5EF4-FFF2-40B4-BE49-F238E27FC236}">
                <a16:creationId xmlns:a16="http://schemas.microsoft.com/office/drawing/2014/main" id="{AB7B6BC5-864F-4F51-BABB-67B5A27BE8F1}"/>
              </a:ext>
            </a:extLst>
          </p:cNvPr>
          <p:cNvSpPr>
            <a:spLocks noGrp="1"/>
          </p:cNvSpPr>
          <p:nvPr>
            <p:ph type="pic" sz="quarter" idx="32" hasCustomPrompt="1"/>
          </p:nvPr>
        </p:nvSpPr>
        <p:spPr>
          <a:xfrm>
            <a:off x="8036824" y="2938175"/>
            <a:ext cx="623615" cy="747853"/>
          </a:xfrm>
          <a:solidFill>
            <a:schemeClr val="bg2"/>
          </a:solidFill>
        </p:spPr>
        <p:txBody>
          <a:bodyPr/>
          <a:lstStyle>
            <a:lvl1pPr>
              <a:defRPr sz="726" b="1"/>
            </a:lvl1pPr>
          </a:lstStyle>
          <a:p>
            <a:r>
              <a:rPr lang="en-US"/>
              <a:t>Select from Staff Photos</a:t>
            </a:r>
            <a:endParaRPr lang="en-GB"/>
          </a:p>
        </p:txBody>
      </p:sp>
      <p:sp>
        <p:nvSpPr>
          <p:cNvPr id="59" name="Text Placeholder 8">
            <a:extLst>
              <a:ext uri="{FF2B5EF4-FFF2-40B4-BE49-F238E27FC236}">
                <a16:creationId xmlns:a16="http://schemas.microsoft.com/office/drawing/2014/main" id="{9B20E05A-A2A3-40BE-BCC2-A31D06B6F1E3}"/>
              </a:ext>
            </a:extLst>
          </p:cNvPr>
          <p:cNvSpPr>
            <a:spLocks noGrp="1"/>
          </p:cNvSpPr>
          <p:nvPr>
            <p:ph type="body" sz="quarter" idx="31"/>
          </p:nvPr>
        </p:nvSpPr>
        <p:spPr>
          <a:xfrm>
            <a:off x="8861296" y="293817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64" name="Picture Placeholder 11">
            <a:extLst>
              <a:ext uri="{FF2B5EF4-FFF2-40B4-BE49-F238E27FC236}">
                <a16:creationId xmlns:a16="http://schemas.microsoft.com/office/drawing/2014/main" id="{FA7D1926-316F-4178-A6E4-C57CE8D04F11}"/>
              </a:ext>
            </a:extLst>
          </p:cNvPr>
          <p:cNvSpPr>
            <a:spLocks noGrp="1"/>
          </p:cNvSpPr>
          <p:nvPr>
            <p:ph type="pic" sz="quarter" idx="36" hasCustomPrompt="1"/>
          </p:nvPr>
        </p:nvSpPr>
        <p:spPr>
          <a:xfrm>
            <a:off x="689661" y="4178765"/>
            <a:ext cx="623615" cy="747853"/>
          </a:xfrm>
          <a:solidFill>
            <a:schemeClr val="bg2"/>
          </a:solidFill>
        </p:spPr>
        <p:txBody>
          <a:bodyPr/>
          <a:lstStyle>
            <a:lvl1pPr>
              <a:defRPr sz="726" b="1"/>
            </a:lvl1pPr>
          </a:lstStyle>
          <a:p>
            <a:r>
              <a:rPr lang="en-US"/>
              <a:t>Select from Staff Photos</a:t>
            </a:r>
            <a:endParaRPr lang="en-GB"/>
          </a:p>
        </p:txBody>
      </p:sp>
      <p:sp>
        <p:nvSpPr>
          <p:cNvPr id="63" name="Text Placeholder 8">
            <a:extLst>
              <a:ext uri="{FF2B5EF4-FFF2-40B4-BE49-F238E27FC236}">
                <a16:creationId xmlns:a16="http://schemas.microsoft.com/office/drawing/2014/main" id="{A4B5EB03-578C-4445-A6EC-2E5C6525F5CB}"/>
              </a:ext>
            </a:extLst>
          </p:cNvPr>
          <p:cNvSpPr>
            <a:spLocks noGrp="1"/>
          </p:cNvSpPr>
          <p:nvPr>
            <p:ph type="body" sz="quarter" idx="35"/>
          </p:nvPr>
        </p:nvSpPr>
        <p:spPr>
          <a:xfrm>
            <a:off x="1514133" y="417876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68" name="Picture Placeholder 11">
            <a:extLst>
              <a:ext uri="{FF2B5EF4-FFF2-40B4-BE49-F238E27FC236}">
                <a16:creationId xmlns:a16="http://schemas.microsoft.com/office/drawing/2014/main" id="{C63BA28B-D902-45B7-98EF-7FFB44137F0B}"/>
              </a:ext>
            </a:extLst>
          </p:cNvPr>
          <p:cNvSpPr>
            <a:spLocks noGrp="1"/>
          </p:cNvSpPr>
          <p:nvPr>
            <p:ph type="pic" sz="quarter" idx="40" hasCustomPrompt="1"/>
          </p:nvPr>
        </p:nvSpPr>
        <p:spPr>
          <a:xfrm>
            <a:off x="4356044" y="4178765"/>
            <a:ext cx="623615" cy="747853"/>
          </a:xfrm>
          <a:solidFill>
            <a:schemeClr val="bg2"/>
          </a:solidFill>
        </p:spPr>
        <p:txBody>
          <a:bodyPr/>
          <a:lstStyle>
            <a:lvl1pPr>
              <a:defRPr sz="726" b="1"/>
            </a:lvl1pPr>
          </a:lstStyle>
          <a:p>
            <a:r>
              <a:rPr lang="en-US"/>
              <a:t>Select from Staff Photos</a:t>
            </a:r>
            <a:endParaRPr lang="en-GB"/>
          </a:p>
        </p:txBody>
      </p:sp>
      <p:sp>
        <p:nvSpPr>
          <p:cNvPr id="67" name="Text Placeholder 8">
            <a:extLst>
              <a:ext uri="{FF2B5EF4-FFF2-40B4-BE49-F238E27FC236}">
                <a16:creationId xmlns:a16="http://schemas.microsoft.com/office/drawing/2014/main" id="{E164B976-B811-4BFA-9B05-E585ADC568C4}"/>
              </a:ext>
            </a:extLst>
          </p:cNvPr>
          <p:cNvSpPr>
            <a:spLocks noGrp="1"/>
          </p:cNvSpPr>
          <p:nvPr>
            <p:ph type="body" sz="quarter" idx="39"/>
          </p:nvPr>
        </p:nvSpPr>
        <p:spPr>
          <a:xfrm>
            <a:off x="5166118" y="4178765"/>
            <a:ext cx="2669849"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66" name="Picture Placeholder 11">
            <a:extLst>
              <a:ext uri="{FF2B5EF4-FFF2-40B4-BE49-F238E27FC236}">
                <a16:creationId xmlns:a16="http://schemas.microsoft.com/office/drawing/2014/main" id="{28291133-69B3-4869-9635-08E810B49251}"/>
              </a:ext>
            </a:extLst>
          </p:cNvPr>
          <p:cNvSpPr>
            <a:spLocks noGrp="1"/>
          </p:cNvSpPr>
          <p:nvPr>
            <p:ph type="pic" sz="quarter" idx="38" hasCustomPrompt="1"/>
          </p:nvPr>
        </p:nvSpPr>
        <p:spPr>
          <a:xfrm>
            <a:off x="8036824" y="4178765"/>
            <a:ext cx="623615" cy="747853"/>
          </a:xfrm>
          <a:solidFill>
            <a:schemeClr val="bg2"/>
          </a:solidFill>
        </p:spPr>
        <p:txBody>
          <a:bodyPr/>
          <a:lstStyle>
            <a:lvl1pPr>
              <a:defRPr sz="726" b="1"/>
            </a:lvl1pPr>
          </a:lstStyle>
          <a:p>
            <a:r>
              <a:rPr lang="en-US"/>
              <a:t>Select from Staff Photos</a:t>
            </a:r>
            <a:endParaRPr lang="en-GB"/>
          </a:p>
        </p:txBody>
      </p:sp>
      <p:sp>
        <p:nvSpPr>
          <p:cNvPr id="65" name="Text Placeholder 8">
            <a:extLst>
              <a:ext uri="{FF2B5EF4-FFF2-40B4-BE49-F238E27FC236}">
                <a16:creationId xmlns:a16="http://schemas.microsoft.com/office/drawing/2014/main" id="{714100D7-DE5E-4A87-B9A6-EC0AD9BF72EA}"/>
              </a:ext>
            </a:extLst>
          </p:cNvPr>
          <p:cNvSpPr>
            <a:spLocks noGrp="1"/>
          </p:cNvSpPr>
          <p:nvPr>
            <p:ph type="body" sz="quarter" idx="37"/>
          </p:nvPr>
        </p:nvSpPr>
        <p:spPr>
          <a:xfrm>
            <a:off x="8861296" y="4178765"/>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70" name="Picture Placeholder 11">
            <a:extLst>
              <a:ext uri="{FF2B5EF4-FFF2-40B4-BE49-F238E27FC236}">
                <a16:creationId xmlns:a16="http://schemas.microsoft.com/office/drawing/2014/main" id="{0E911848-F64D-4867-A8D3-94BEDD244A1D}"/>
              </a:ext>
            </a:extLst>
          </p:cNvPr>
          <p:cNvSpPr>
            <a:spLocks noGrp="1"/>
          </p:cNvSpPr>
          <p:nvPr>
            <p:ph type="pic" sz="quarter" idx="42" hasCustomPrompt="1"/>
          </p:nvPr>
        </p:nvSpPr>
        <p:spPr>
          <a:xfrm>
            <a:off x="689661" y="5424781"/>
            <a:ext cx="623615" cy="747853"/>
          </a:xfrm>
          <a:solidFill>
            <a:schemeClr val="bg2"/>
          </a:solidFill>
        </p:spPr>
        <p:txBody>
          <a:bodyPr/>
          <a:lstStyle>
            <a:lvl1pPr>
              <a:defRPr sz="726" b="1"/>
            </a:lvl1pPr>
          </a:lstStyle>
          <a:p>
            <a:r>
              <a:rPr lang="en-US"/>
              <a:t>Select from Staff Photos</a:t>
            </a:r>
            <a:endParaRPr lang="en-GB"/>
          </a:p>
        </p:txBody>
      </p:sp>
      <p:sp>
        <p:nvSpPr>
          <p:cNvPr id="69" name="Text Placeholder 8">
            <a:extLst>
              <a:ext uri="{FF2B5EF4-FFF2-40B4-BE49-F238E27FC236}">
                <a16:creationId xmlns:a16="http://schemas.microsoft.com/office/drawing/2014/main" id="{FE96F343-8C1F-42EF-BDF7-1CFA44488EF9}"/>
              </a:ext>
            </a:extLst>
          </p:cNvPr>
          <p:cNvSpPr>
            <a:spLocks noGrp="1"/>
          </p:cNvSpPr>
          <p:nvPr>
            <p:ph type="body" sz="quarter" idx="41"/>
          </p:nvPr>
        </p:nvSpPr>
        <p:spPr>
          <a:xfrm>
            <a:off x="1514133" y="5424781"/>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74" name="Picture Placeholder 11">
            <a:extLst>
              <a:ext uri="{FF2B5EF4-FFF2-40B4-BE49-F238E27FC236}">
                <a16:creationId xmlns:a16="http://schemas.microsoft.com/office/drawing/2014/main" id="{1202E6C7-CC98-4F03-9C65-0ACE596F053D}"/>
              </a:ext>
            </a:extLst>
          </p:cNvPr>
          <p:cNvSpPr>
            <a:spLocks noGrp="1"/>
          </p:cNvSpPr>
          <p:nvPr>
            <p:ph type="pic" sz="quarter" idx="46" hasCustomPrompt="1"/>
          </p:nvPr>
        </p:nvSpPr>
        <p:spPr>
          <a:xfrm>
            <a:off x="4356044" y="5424781"/>
            <a:ext cx="623615" cy="747853"/>
          </a:xfrm>
          <a:solidFill>
            <a:schemeClr val="bg2"/>
          </a:solidFill>
        </p:spPr>
        <p:txBody>
          <a:bodyPr/>
          <a:lstStyle>
            <a:lvl1pPr>
              <a:defRPr sz="726" b="1"/>
            </a:lvl1pPr>
          </a:lstStyle>
          <a:p>
            <a:r>
              <a:rPr lang="en-US"/>
              <a:t>Select from Staff Photos</a:t>
            </a:r>
            <a:endParaRPr lang="en-GB"/>
          </a:p>
        </p:txBody>
      </p:sp>
      <p:sp>
        <p:nvSpPr>
          <p:cNvPr id="73" name="Text Placeholder 8">
            <a:extLst>
              <a:ext uri="{FF2B5EF4-FFF2-40B4-BE49-F238E27FC236}">
                <a16:creationId xmlns:a16="http://schemas.microsoft.com/office/drawing/2014/main" id="{0AEB5848-4B42-48F9-A5DC-8653F8677F7C}"/>
              </a:ext>
            </a:extLst>
          </p:cNvPr>
          <p:cNvSpPr>
            <a:spLocks noGrp="1"/>
          </p:cNvSpPr>
          <p:nvPr>
            <p:ph type="body" sz="quarter" idx="45"/>
          </p:nvPr>
        </p:nvSpPr>
        <p:spPr>
          <a:xfrm>
            <a:off x="5166118" y="5424781"/>
            <a:ext cx="2669849"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72" name="Picture Placeholder 11">
            <a:extLst>
              <a:ext uri="{FF2B5EF4-FFF2-40B4-BE49-F238E27FC236}">
                <a16:creationId xmlns:a16="http://schemas.microsoft.com/office/drawing/2014/main" id="{FC028929-8FB1-4B1F-9F46-C07B3FF12E66}"/>
              </a:ext>
            </a:extLst>
          </p:cNvPr>
          <p:cNvSpPr>
            <a:spLocks noGrp="1"/>
          </p:cNvSpPr>
          <p:nvPr>
            <p:ph type="pic" sz="quarter" idx="44" hasCustomPrompt="1"/>
          </p:nvPr>
        </p:nvSpPr>
        <p:spPr>
          <a:xfrm>
            <a:off x="8036824" y="5424781"/>
            <a:ext cx="623615" cy="747853"/>
          </a:xfrm>
          <a:solidFill>
            <a:schemeClr val="bg2"/>
          </a:solidFill>
        </p:spPr>
        <p:txBody>
          <a:bodyPr/>
          <a:lstStyle>
            <a:lvl1pPr>
              <a:defRPr sz="726" b="1"/>
            </a:lvl1pPr>
          </a:lstStyle>
          <a:p>
            <a:r>
              <a:rPr lang="en-US"/>
              <a:t>Select from Staff Photos</a:t>
            </a:r>
            <a:endParaRPr lang="en-GB"/>
          </a:p>
        </p:txBody>
      </p:sp>
      <p:sp>
        <p:nvSpPr>
          <p:cNvPr id="71" name="Text Placeholder 8">
            <a:extLst>
              <a:ext uri="{FF2B5EF4-FFF2-40B4-BE49-F238E27FC236}">
                <a16:creationId xmlns:a16="http://schemas.microsoft.com/office/drawing/2014/main" id="{9C92895C-F186-42A2-A4C5-853678EE83F1}"/>
              </a:ext>
            </a:extLst>
          </p:cNvPr>
          <p:cNvSpPr>
            <a:spLocks noGrp="1"/>
          </p:cNvSpPr>
          <p:nvPr>
            <p:ph type="body" sz="quarter" idx="43"/>
          </p:nvPr>
        </p:nvSpPr>
        <p:spPr>
          <a:xfrm>
            <a:off x="8861296" y="5424781"/>
            <a:ext cx="2655453" cy="747853"/>
          </a:xfrm>
        </p:spPr>
        <p:txBody>
          <a:bodyPr/>
          <a:lstStyle>
            <a:lvl1pPr>
              <a:lnSpc>
                <a:spcPct val="114000"/>
              </a:lnSpc>
              <a:spcAft>
                <a:spcPct val="0"/>
              </a:spcAft>
              <a:defRPr sz="1270" b="1"/>
            </a:lvl1pPr>
            <a:lvl2pPr marL="2879" indent="0">
              <a:lnSpc>
                <a:spcPct val="114000"/>
              </a:lnSpc>
              <a:spcAft>
                <a:spcPct val="0"/>
              </a:spcAft>
              <a:buNone/>
              <a:defRPr sz="1270"/>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81287558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Our experience">
    <p:bg>
      <p:bgPr>
        <a:solidFill>
          <a:schemeClr val="bg1"/>
        </a:solidFill>
        <a:effectLst/>
      </p:bgPr>
    </p:bg>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0F0A2A31-8437-4C47-A5EE-29019ECF69BF}"/>
              </a:ext>
            </a:extLst>
          </p:cNvPr>
          <p:cNvSpPr>
            <a:spLocks noGrp="1"/>
          </p:cNvSpPr>
          <p:nvPr>
            <p:ph type="title"/>
          </p:nvPr>
        </p:nvSpPr>
        <p:spPr>
          <a:xfrm>
            <a:off x="675256" y="685368"/>
            <a:ext cx="10712779" cy="424472"/>
          </a:xfrm>
        </p:spPr>
        <p:txBody>
          <a:bodyPr/>
          <a:lstStyle/>
          <a:p>
            <a:r>
              <a:rPr lang="en-US"/>
              <a:t>Click to edit Master title style</a:t>
            </a:r>
            <a:endParaRPr lang="en-AU"/>
          </a:p>
        </p:txBody>
      </p:sp>
      <p:sp>
        <p:nvSpPr>
          <p:cNvPr id="20" name="Text Placeholder 10">
            <a:extLst>
              <a:ext uri="{FF2B5EF4-FFF2-40B4-BE49-F238E27FC236}">
                <a16:creationId xmlns:a16="http://schemas.microsoft.com/office/drawing/2014/main" id="{0C6EA19B-3CEE-4CAF-B82F-355ABB9AF2E2}"/>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7" name="Text Placeholder 6">
            <a:extLst>
              <a:ext uri="{FF2B5EF4-FFF2-40B4-BE49-F238E27FC236}">
                <a16:creationId xmlns:a16="http://schemas.microsoft.com/office/drawing/2014/main" id="{5012362E-4FA8-6ABE-DB1D-C469E2E09DA6}"/>
              </a:ext>
            </a:extLst>
          </p:cNvPr>
          <p:cNvSpPr>
            <a:spLocks noGrp="1"/>
          </p:cNvSpPr>
          <p:nvPr>
            <p:ph type="body" sz="quarter" idx="22"/>
          </p:nvPr>
        </p:nvSpPr>
        <p:spPr>
          <a:xfrm>
            <a:off x="675255" y="169758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8" name="Text Placeholder 6">
            <a:extLst>
              <a:ext uri="{FF2B5EF4-FFF2-40B4-BE49-F238E27FC236}">
                <a16:creationId xmlns:a16="http://schemas.microsoft.com/office/drawing/2014/main" id="{287E92A6-3C27-0C9A-F4ED-01C34F1B6D34}"/>
              </a:ext>
            </a:extLst>
          </p:cNvPr>
          <p:cNvSpPr>
            <a:spLocks noGrp="1"/>
          </p:cNvSpPr>
          <p:nvPr>
            <p:ph type="body" sz="quarter" idx="23"/>
          </p:nvPr>
        </p:nvSpPr>
        <p:spPr>
          <a:xfrm>
            <a:off x="3451139" y="1697584"/>
            <a:ext cx="2546958"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9" name="Text Placeholder 6">
            <a:extLst>
              <a:ext uri="{FF2B5EF4-FFF2-40B4-BE49-F238E27FC236}">
                <a16:creationId xmlns:a16="http://schemas.microsoft.com/office/drawing/2014/main" id="{1D63A366-1562-B56E-A9B4-72166D3A27F0}"/>
              </a:ext>
            </a:extLst>
          </p:cNvPr>
          <p:cNvSpPr>
            <a:spLocks noGrp="1"/>
          </p:cNvSpPr>
          <p:nvPr>
            <p:ph type="body" sz="quarter" idx="24"/>
          </p:nvPr>
        </p:nvSpPr>
        <p:spPr>
          <a:xfrm>
            <a:off x="6215963" y="1697584"/>
            <a:ext cx="2524902"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0" name="Text Placeholder 6">
            <a:extLst>
              <a:ext uri="{FF2B5EF4-FFF2-40B4-BE49-F238E27FC236}">
                <a16:creationId xmlns:a16="http://schemas.microsoft.com/office/drawing/2014/main" id="{98AB1F3D-67FD-5E16-EBF6-3D916C789C37}"/>
              </a:ext>
            </a:extLst>
          </p:cNvPr>
          <p:cNvSpPr>
            <a:spLocks noGrp="1"/>
          </p:cNvSpPr>
          <p:nvPr>
            <p:ph type="body" sz="quarter" idx="25"/>
          </p:nvPr>
        </p:nvSpPr>
        <p:spPr>
          <a:xfrm>
            <a:off x="8936645" y="1697584"/>
            <a:ext cx="2580074" cy="1356459"/>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1" name="Text Placeholder 6">
            <a:extLst>
              <a:ext uri="{FF2B5EF4-FFF2-40B4-BE49-F238E27FC236}">
                <a16:creationId xmlns:a16="http://schemas.microsoft.com/office/drawing/2014/main" id="{2E72FEBA-86EA-A185-47A0-5A8029A5DE2E}"/>
              </a:ext>
            </a:extLst>
          </p:cNvPr>
          <p:cNvSpPr>
            <a:spLocks noGrp="1"/>
          </p:cNvSpPr>
          <p:nvPr>
            <p:ph type="body" sz="quarter" idx="26"/>
          </p:nvPr>
        </p:nvSpPr>
        <p:spPr>
          <a:xfrm>
            <a:off x="675255" y="325494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2" name="Text Placeholder 6">
            <a:extLst>
              <a:ext uri="{FF2B5EF4-FFF2-40B4-BE49-F238E27FC236}">
                <a16:creationId xmlns:a16="http://schemas.microsoft.com/office/drawing/2014/main" id="{E803D763-A2D6-3F99-81A9-B4F00EA804DA}"/>
              </a:ext>
            </a:extLst>
          </p:cNvPr>
          <p:cNvSpPr>
            <a:spLocks noGrp="1"/>
          </p:cNvSpPr>
          <p:nvPr>
            <p:ph type="body" sz="quarter" idx="27"/>
          </p:nvPr>
        </p:nvSpPr>
        <p:spPr>
          <a:xfrm>
            <a:off x="3451139" y="3254942"/>
            <a:ext cx="2546958"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3" name="Text Placeholder 6">
            <a:extLst>
              <a:ext uri="{FF2B5EF4-FFF2-40B4-BE49-F238E27FC236}">
                <a16:creationId xmlns:a16="http://schemas.microsoft.com/office/drawing/2014/main" id="{9364250C-C08D-B70A-CBE4-6F24C394F0EE}"/>
              </a:ext>
            </a:extLst>
          </p:cNvPr>
          <p:cNvSpPr>
            <a:spLocks noGrp="1"/>
          </p:cNvSpPr>
          <p:nvPr>
            <p:ph type="body" sz="quarter" idx="28"/>
          </p:nvPr>
        </p:nvSpPr>
        <p:spPr>
          <a:xfrm>
            <a:off x="6215963" y="3254942"/>
            <a:ext cx="2524902"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4" name="Text Placeholder 6">
            <a:extLst>
              <a:ext uri="{FF2B5EF4-FFF2-40B4-BE49-F238E27FC236}">
                <a16:creationId xmlns:a16="http://schemas.microsoft.com/office/drawing/2014/main" id="{0C7B0445-0700-59B4-98EA-EF074AA21AA2}"/>
              </a:ext>
            </a:extLst>
          </p:cNvPr>
          <p:cNvSpPr>
            <a:spLocks noGrp="1"/>
          </p:cNvSpPr>
          <p:nvPr>
            <p:ph type="body" sz="quarter" idx="29"/>
          </p:nvPr>
        </p:nvSpPr>
        <p:spPr>
          <a:xfrm>
            <a:off x="8936645" y="325494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5" name="Text Placeholder 6">
            <a:extLst>
              <a:ext uri="{FF2B5EF4-FFF2-40B4-BE49-F238E27FC236}">
                <a16:creationId xmlns:a16="http://schemas.microsoft.com/office/drawing/2014/main" id="{58770EF5-A112-ED0F-1BE7-212026B9A9AB}"/>
              </a:ext>
            </a:extLst>
          </p:cNvPr>
          <p:cNvSpPr>
            <a:spLocks noGrp="1"/>
          </p:cNvSpPr>
          <p:nvPr>
            <p:ph type="body" sz="quarter" idx="30"/>
          </p:nvPr>
        </p:nvSpPr>
        <p:spPr>
          <a:xfrm>
            <a:off x="675255" y="4812302"/>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6" name="Text Placeholder 6">
            <a:extLst>
              <a:ext uri="{FF2B5EF4-FFF2-40B4-BE49-F238E27FC236}">
                <a16:creationId xmlns:a16="http://schemas.microsoft.com/office/drawing/2014/main" id="{EC816DD7-184F-71CE-4228-666242A07960}"/>
              </a:ext>
            </a:extLst>
          </p:cNvPr>
          <p:cNvSpPr>
            <a:spLocks noGrp="1"/>
          </p:cNvSpPr>
          <p:nvPr>
            <p:ph type="body" sz="quarter" idx="31"/>
          </p:nvPr>
        </p:nvSpPr>
        <p:spPr>
          <a:xfrm>
            <a:off x="3451139" y="4812303"/>
            <a:ext cx="2546958"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7" name="Text Placeholder 6">
            <a:extLst>
              <a:ext uri="{FF2B5EF4-FFF2-40B4-BE49-F238E27FC236}">
                <a16:creationId xmlns:a16="http://schemas.microsoft.com/office/drawing/2014/main" id="{026CA6A4-47F3-EE23-731E-D3E567EA7484}"/>
              </a:ext>
            </a:extLst>
          </p:cNvPr>
          <p:cNvSpPr>
            <a:spLocks noGrp="1"/>
          </p:cNvSpPr>
          <p:nvPr>
            <p:ph type="body" sz="quarter" idx="32"/>
          </p:nvPr>
        </p:nvSpPr>
        <p:spPr>
          <a:xfrm>
            <a:off x="6215963" y="4812303"/>
            <a:ext cx="2524902"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18" name="Text Placeholder 6">
            <a:extLst>
              <a:ext uri="{FF2B5EF4-FFF2-40B4-BE49-F238E27FC236}">
                <a16:creationId xmlns:a16="http://schemas.microsoft.com/office/drawing/2014/main" id="{DF2B955B-0C1A-FB8C-A5D0-7684D3CE4669}"/>
              </a:ext>
            </a:extLst>
          </p:cNvPr>
          <p:cNvSpPr>
            <a:spLocks noGrp="1"/>
          </p:cNvSpPr>
          <p:nvPr>
            <p:ph type="body" sz="quarter" idx="33"/>
          </p:nvPr>
        </p:nvSpPr>
        <p:spPr>
          <a:xfrm>
            <a:off x="8936645" y="4812303"/>
            <a:ext cx="2580074" cy="1360331"/>
          </a:xfrm>
          <a:solidFill>
            <a:schemeClr val="accent6">
              <a:lumMod val="20000"/>
              <a:lumOff val="80000"/>
            </a:schemeClr>
          </a:solidFill>
        </p:spPr>
        <p:txBody>
          <a:bodyPr lIns="108000" tIns="54000" rIns="108000"/>
          <a:lstStyle>
            <a:lvl1pPr>
              <a:spcAft>
                <a:spcPct val="0"/>
              </a:spcAft>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241650041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a:xfrm>
            <a:off x="675256" y="685368"/>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CD66C5E4-57A1-792D-9DA3-023F15BF1329}"/>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4" name="Slide Number Placeholder 3">
            <a:extLst>
              <a:ext uri="{FF2B5EF4-FFF2-40B4-BE49-F238E27FC236}">
                <a16:creationId xmlns:a16="http://schemas.microsoft.com/office/drawing/2014/main" id="{86721892-93EE-3097-F507-69BE762FA3CD}"/>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063F20E7-9B77-4747-15E0-6366B9791A8B}"/>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414794055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75254" y="1697583"/>
            <a:ext cx="8065611"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5434496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wo tex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75255" y="1697583"/>
            <a:ext cx="5322840"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10">
            <a:extLst>
              <a:ext uri="{FF2B5EF4-FFF2-40B4-BE49-F238E27FC236}">
                <a16:creationId xmlns:a16="http://schemas.microsoft.com/office/drawing/2014/main" id="{4E7DB94B-F7D0-48DD-8C98-96A9F5099B83}"/>
              </a:ext>
            </a:extLst>
          </p:cNvPr>
          <p:cNvSpPr>
            <a:spLocks noGrp="1"/>
          </p:cNvSpPr>
          <p:nvPr>
            <p:ph sz="quarter" idx="22"/>
          </p:nvPr>
        </p:nvSpPr>
        <p:spPr>
          <a:xfrm>
            <a:off x="6198964" y="1697583"/>
            <a:ext cx="5322840" cy="4475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7094099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3 columns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3" y="1707194"/>
            <a:ext cx="8051202" cy="850297"/>
          </a:xfrm>
        </p:spPr>
        <p:txBody>
          <a:bodyPr/>
          <a:lstStyle>
            <a:lvl1pPr>
              <a:lnSpc>
                <a:spcPct val="114000"/>
              </a:lnSpc>
              <a:spcAft>
                <a:spcPct val="0"/>
              </a:spcAft>
              <a:defRPr b="0"/>
            </a:lvl1pPr>
            <a:lvl2pPr marL="2879" indent="0">
              <a:lnSpc>
                <a:spcPct val="114000"/>
              </a:lnSpc>
              <a:spcAft>
                <a:spcPct val="0"/>
              </a:spcAft>
              <a:buNone/>
              <a:defRPr b="0"/>
            </a:lvl2pPr>
          </a:lstStyle>
          <a:p>
            <a:pPr lvl="0"/>
            <a:r>
              <a:rPr lang="en-US"/>
              <a:t>Click to edit Master text styles</a:t>
            </a:r>
          </a:p>
          <a:p>
            <a:pPr lvl="1"/>
            <a:r>
              <a:rPr lang="en-US"/>
              <a:t>Second level</a:t>
            </a:r>
          </a:p>
        </p:txBody>
      </p:sp>
      <p:sp>
        <p:nvSpPr>
          <p:cNvPr id="13" name="Picture Placeholder 12">
            <a:extLst>
              <a:ext uri="{FF2B5EF4-FFF2-40B4-BE49-F238E27FC236}">
                <a16:creationId xmlns:a16="http://schemas.microsoft.com/office/drawing/2014/main" id="{D0304A00-DE57-8068-882F-BD9911F126EB}"/>
              </a:ext>
            </a:extLst>
          </p:cNvPr>
          <p:cNvSpPr>
            <a:spLocks noGrp="1"/>
          </p:cNvSpPr>
          <p:nvPr>
            <p:ph type="pic" sz="quarter" idx="25" hasCustomPrompt="1"/>
          </p:nvPr>
        </p:nvSpPr>
        <p:spPr>
          <a:xfrm>
            <a:off x="1841638" y="2770271"/>
            <a:ext cx="935853" cy="937342"/>
          </a:xfrm>
          <a:solidFill>
            <a:schemeClr val="accent1"/>
          </a:solidFill>
        </p:spPr>
        <p:txBody>
          <a:bodyPr/>
          <a:lstStyle>
            <a:lvl1pPr>
              <a:defRPr sz="1270">
                <a:solidFill>
                  <a:schemeClr val="bg1"/>
                </a:solidFill>
              </a:defRPr>
            </a:lvl1pPr>
          </a:lstStyle>
          <a:p>
            <a:r>
              <a:rPr lang="en-US"/>
              <a:t>Select from Ashurst &gt; Icons</a:t>
            </a:r>
            <a:endParaRPr lang="en-AU"/>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1841638"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Picture Placeholder 12">
            <a:extLst>
              <a:ext uri="{FF2B5EF4-FFF2-40B4-BE49-F238E27FC236}">
                <a16:creationId xmlns:a16="http://schemas.microsoft.com/office/drawing/2014/main" id="{96FF5F31-C8DA-6D13-2C7F-60B4FD03AE32}"/>
              </a:ext>
            </a:extLst>
          </p:cNvPr>
          <p:cNvSpPr>
            <a:spLocks noGrp="1"/>
          </p:cNvSpPr>
          <p:nvPr>
            <p:ph type="pic" sz="quarter" idx="26" hasCustomPrompt="1"/>
          </p:nvPr>
        </p:nvSpPr>
        <p:spPr>
          <a:xfrm>
            <a:off x="4836308" y="2770271"/>
            <a:ext cx="935853" cy="937342"/>
          </a:xfrm>
          <a:solidFill>
            <a:schemeClr val="accent1"/>
          </a:solidFill>
        </p:spPr>
        <p:txBody>
          <a:bodyPr/>
          <a:lstStyle>
            <a:lvl1pPr>
              <a:defRPr sz="1270">
                <a:solidFill>
                  <a:schemeClr val="bg1"/>
                </a:solidFill>
              </a:defRPr>
            </a:lvl1pPr>
          </a:lstStyle>
          <a:p>
            <a:r>
              <a:rPr lang="en-US"/>
              <a:t>Select from Ashurst &gt; Icons</a:t>
            </a:r>
            <a:endParaRPr lang="en-AU"/>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4836308"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2">
            <a:extLst>
              <a:ext uri="{FF2B5EF4-FFF2-40B4-BE49-F238E27FC236}">
                <a16:creationId xmlns:a16="http://schemas.microsoft.com/office/drawing/2014/main" id="{CEE59818-655F-87C6-2A47-F505AB2CB066}"/>
              </a:ext>
            </a:extLst>
          </p:cNvPr>
          <p:cNvSpPr>
            <a:spLocks noGrp="1"/>
          </p:cNvSpPr>
          <p:nvPr>
            <p:ph type="pic" sz="quarter" idx="27" hasCustomPrompt="1"/>
          </p:nvPr>
        </p:nvSpPr>
        <p:spPr>
          <a:xfrm>
            <a:off x="7735678" y="2770271"/>
            <a:ext cx="935853" cy="937342"/>
          </a:xfrm>
          <a:solidFill>
            <a:schemeClr val="accent1"/>
          </a:solidFill>
        </p:spPr>
        <p:txBody>
          <a:bodyPr/>
          <a:lstStyle>
            <a:lvl1pPr>
              <a:defRPr sz="1270">
                <a:solidFill>
                  <a:schemeClr val="bg1"/>
                </a:solidFill>
              </a:defRPr>
            </a:lvl1pPr>
          </a:lstStyle>
          <a:p>
            <a:r>
              <a:rPr lang="en-US"/>
              <a:t>Select from Ashurst &gt; Icons</a:t>
            </a:r>
            <a:endParaRPr lang="en-AU"/>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7735677"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9335887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3" y="1707194"/>
            <a:ext cx="8051202" cy="850297"/>
          </a:xfrm>
        </p:spPr>
        <p:txBody>
          <a:bodyPr/>
          <a:lstStyle>
            <a:lvl1pPr>
              <a:lnSpc>
                <a:spcPct val="114000"/>
              </a:lnSpc>
              <a:spcAft>
                <a:spcPct val="0"/>
              </a:spcAft>
              <a:defRPr b="0"/>
            </a:lvl1pPr>
            <a:lvl2pPr marL="2879" indent="0">
              <a:lnSpc>
                <a:spcPct val="114000"/>
              </a:lnSpc>
              <a:spcAft>
                <a:spcPct val="0"/>
              </a:spcAft>
              <a:buNone/>
              <a:defRPr b="0"/>
            </a:lvl2pPr>
          </a:lstStyle>
          <a:p>
            <a:pPr lvl="0"/>
            <a:r>
              <a:rPr lang="en-US"/>
              <a:t>Click to edit Master text styles</a:t>
            </a:r>
          </a:p>
          <a:p>
            <a:pPr lvl="1"/>
            <a:r>
              <a:rPr lang="en-US"/>
              <a:t>Second level</a:t>
            </a:r>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1841638" y="2770270"/>
            <a:ext cx="2548400"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4836308" y="2770270"/>
            <a:ext cx="2548400"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7735677" y="2770270"/>
            <a:ext cx="2548400" cy="3402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259212354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4 columns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1" name="Text Placeholder 8">
            <a:extLst>
              <a:ext uri="{FF2B5EF4-FFF2-40B4-BE49-F238E27FC236}">
                <a16:creationId xmlns:a16="http://schemas.microsoft.com/office/drawing/2014/main" id="{5E9975AC-0FC9-EF50-7A71-6BC422008352}"/>
              </a:ext>
            </a:extLst>
          </p:cNvPr>
          <p:cNvSpPr>
            <a:spLocks noGrp="1"/>
          </p:cNvSpPr>
          <p:nvPr>
            <p:ph type="body" sz="quarter" idx="24"/>
          </p:nvPr>
        </p:nvSpPr>
        <p:spPr>
          <a:xfrm>
            <a:off x="689663" y="1707194"/>
            <a:ext cx="8051202" cy="850297"/>
          </a:xfrm>
        </p:spPr>
        <p:txBody>
          <a:bodyPr/>
          <a:lstStyle>
            <a:lvl1pPr>
              <a:lnSpc>
                <a:spcPct val="114000"/>
              </a:lnSpc>
              <a:spcAft>
                <a:spcPct val="0"/>
              </a:spcAft>
              <a:defRPr b="0"/>
            </a:lvl1pPr>
            <a:lvl2pPr marL="2879" indent="0">
              <a:lnSpc>
                <a:spcPct val="114000"/>
              </a:lnSpc>
              <a:spcAft>
                <a:spcPct val="0"/>
              </a:spcAft>
              <a:buNone/>
              <a:defRPr b="0"/>
            </a:lvl2pPr>
          </a:lstStyle>
          <a:p>
            <a:pPr lvl="0"/>
            <a:r>
              <a:rPr lang="en-US"/>
              <a:t>Click to edit Master text styles</a:t>
            </a:r>
          </a:p>
          <a:p>
            <a:pPr lvl="1"/>
            <a:r>
              <a:rPr lang="en-US"/>
              <a:t>Second level</a:t>
            </a:r>
          </a:p>
        </p:txBody>
      </p:sp>
      <p:sp>
        <p:nvSpPr>
          <p:cNvPr id="13" name="Picture Placeholder 12">
            <a:extLst>
              <a:ext uri="{FF2B5EF4-FFF2-40B4-BE49-F238E27FC236}">
                <a16:creationId xmlns:a16="http://schemas.microsoft.com/office/drawing/2014/main" id="{D0304A00-DE57-8068-882F-BD9911F126EB}"/>
              </a:ext>
            </a:extLst>
          </p:cNvPr>
          <p:cNvSpPr>
            <a:spLocks noGrp="1"/>
          </p:cNvSpPr>
          <p:nvPr>
            <p:ph type="pic" sz="quarter" idx="25" hasCustomPrompt="1"/>
          </p:nvPr>
        </p:nvSpPr>
        <p:spPr>
          <a:xfrm>
            <a:off x="689662" y="2770271"/>
            <a:ext cx="935853" cy="937342"/>
          </a:xfrm>
        </p:spPr>
        <p:txBody>
          <a:bodyPr/>
          <a:lstStyle>
            <a:lvl1pPr>
              <a:defRPr sz="1270"/>
            </a:lvl1pPr>
          </a:lstStyle>
          <a:p>
            <a:r>
              <a:rPr lang="en-US"/>
              <a:t>Select from Ashurst &gt; Icons</a:t>
            </a:r>
            <a:endParaRPr lang="en-AU"/>
          </a:p>
        </p:txBody>
      </p:sp>
      <p:sp>
        <p:nvSpPr>
          <p:cNvPr id="6" name="Content Placeholder 10">
            <a:extLst>
              <a:ext uri="{FF2B5EF4-FFF2-40B4-BE49-F238E27FC236}">
                <a16:creationId xmlns:a16="http://schemas.microsoft.com/office/drawing/2014/main" id="{781FCA46-A3DC-44DB-91CC-E43CC01B88E6}"/>
              </a:ext>
            </a:extLst>
          </p:cNvPr>
          <p:cNvSpPr>
            <a:spLocks noGrp="1"/>
          </p:cNvSpPr>
          <p:nvPr>
            <p:ph sz="quarter" idx="15"/>
          </p:nvPr>
        </p:nvSpPr>
        <p:spPr>
          <a:xfrm>
            <a:off x="689661"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Picture Placeholder 12">
            <a:extLst>
              <a:ext uri="{FF2B5EF4-FFF2-40B4-BE49-F238E27FC236}">
                <a16:creationId xmlns:a16="http://schemas.microsoft.com/office/drawing/2014/main" id="{96FF5F31-C8DA-6D13-2C7F-60B4FD03AE32}"/>
              </a:ext>
            </a:extLst>
          </p:cNvPr>
          <p:cNvSpPr>
            <a:spLocks noGrp="1"/>
          </p:cNvSpPr>
          <p:nvPr>
            <p:ph type="pic" sz="quarter" idx="26" hasCustomPrompt="1"/>
          </p:nvPr>
        </p:nvSpPr>
        <p:spPr>
          <a:xfrm>
            <a:off x="3451137" y="2770271"/>
            <a:ext cx="935853" cy="937342"/>
          </a:xfrm>
        </p:spPr>
        <p:txBody>
          <a:bodyPr/>
          <a:lstStyle>
            <a:lvl1pPr>
              <a:defRPr sz="1270"/>
            </a:lvl1pPr>
          </a:lstStyle>
          <a:p>
            <a:r>
              <a:rPr lang="en-US"/>
              <a:t>Select from Ashurst &gt; Icons</a:t>
            </a:r>
            <a:endParaRPr lang="en-AU"/>
          </a:p>
        </p:txBody>
      </p:sp>
      <p:sp>
        <p:nvSpPr>
          <p:cNvPr id="8" name="Content Placeholder 10">
            <a:extLst>
              <a:ext uri="{FF2B5EF4-FFF2-40B4-BE49-F238E27FC236}">
                <a16:creationId xmlns:a16="http://schemas.microsoft.com/office/drawing/2014/main" id="{60F44461-ED7F-AF13-68F7-59082C16A687}"/>
              </a:ext>
            </a:extLst>
          </p:cNvPr>
          <p:cNvSpPr>
            <a:spLocks noGrp="1"/>
          </p:cNvSpPr>
          <p:nvPr>
            <p:ph sz="quarter" idx="22"/>
          </p:nvPr>
        </p:nvSpPr>
        <p:spPr>
          <a:xfrm>
            <a:off x="3451138"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2">
            <a:extLst>
              <a:ext uri="{FF2B5EF4-FFF2-40B4-BE49-F238E27FC236}">
                <a16:creationId xmlns:a16="http://schemas.microsoft.com/office/drawing/2014/main" id="{CEE59818-655F-87C6-2A47-F505AB2CB066}"/>
              </a:ext>
            </a:extLst>
          </p:cNvPr>
          <p:cNvSpPr>
            <a:spLocks noGrp="1"/>
          </p:cNvSpPr>
          <p:nvPr>
            <p:ph type="pic" sz="quarter" idx="27" hasCustomPrompt="1"/>
          </p:nvPr>
        </p:nvSpPr>
        <p:spPr>
          <a:xfrm>
            <a:off x="6193906" y="2770271"/>
            <a:ext cx="935853" cy="937342"/>
          </a:xfrm>
        </p:spPr>
        <p:txBody>
          <a:bodyPr/>
          <a:lstStyle>
            <a:lvl1pPr>
              <a:defRPr sz="1270"/>
            </a:lvl1pPr>
          </a:lstStyle>
          <a:p>
            <a:r>
              <a:rPr lang="en-US"/>
              <a:t>Select from Ashurst &gt; Icons</a:t>
            </a:r>
            <a:endParaRPr lang="en-AU"/>
          </a:p>
        </p:txBody>
      </p:sp>
      <p:sp>
        <p:nvSpPr>
          <p:cNvPr id="9" name="Content Placeholder 10">
            <a:extLst>
              <a:ext uri="{FF2B5EF4-FFF2-40B4-BE49-F238E27FC236}">
                <a16:creationId xmlns:a16="http://schemas.microsoft.com/office/drawing/2014/main" id="{235D34E5-9510-DE78-FFF1-1EEAC53C0C76}"/>
              </a:ext>
            </a:extLst>
          </p:cNvPr>
          <p:cNvSpPr>
            <a:spLocks noGrp="1"/>
          </p:cNvSpPr>
          <p:nvPr>
            <p:ph sz="quarter" idx="23"/>
          </p:nvPr>
        </p:nvSpPr>
        <p:spPr>
          <a:xfrm>
            <a:off x="6193905"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12">
            <a:extLst>
              <a:ext uri="{FF2B5EF4-FFF2-40B4-BE49-F238E27FC236}">
                <a16:creationId xmlns:a16="http://schemas.microsoft.com/office/drawing/2014/main" id="{E15F3F02-F730-8F3F-961F-AB26565351DF}"/>
              </a:ext>
            </a:extLst>
          </p:cNvPr>
          <p:cNvSpPr>
            <a:spLocks noGrp="1"/>
          </p:cNvSpPr>
          <p:nvPr>
            <p:ph type="pic" sz="quarter" idx="29" hasCustomPrompt="1"/>
          </p:nvPr>
        </p:nvSpPr>
        <p:spPr>
          <a:xfrm>
            <a:off x="8953942" y="2770271"/>
            <a:ext cx="935853" cy="937342"/>
          </a:xfrm>
        </p:spPr>
        <p:txBody>
          <a:bodyPr/>
          <a:lstStyle>
            <a:lvl1pPr>
              <a:defRPr sz="1270"/>
            </a:lvl1pPr>
          </a:lstStyle>
          <a:p>
            <a:r>
              <a:rPr lang="en-US"/>
              <a:t>Select from Ashurst &gt; Icons</a:t>
            </a:r>
            <a:endParaRPr lang="en-AU"/>
          </a:p>
        </p:txBody>
      </p:sp>
      <p:sp>
        <p:nvSpPr>
          <p:cNvPr id="7" name="Content Placeholder 10">
            <a:extLst>
              <a:ext uri="{FF2B5EF4-FFF2-40B4-BE49-F238E27FC236}">
                <a16:creationId xmlns:a16="http://schemas.microsoft.com/office/drawing/2014/main" id="{FAFA0AC1-C974-72F0-1DAE-0C32CDD20A56}"/>
              </a:ext>
            </a:extLst>
          </p:cNvPr>
          <p:cNvSpPr>
            <a:spLocks noGrp="1"/>
          </p:cNvSpPr>
          <p:nvPr>
            <p:ph sz="quarter" idx="28"/>
          </p:nvPr>
        </p:nvSpPr>
        <p:spPr>
          <a:xfrm>
            <a:off x="8936673" y="3947463"/>
            <a:ext cx="2548400" cy="22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193158838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Q&amp;A 1">
    <p:bg>
      <p:bgPr>
        <a:solidFill>
          <a:schemeClr val="bg1"/>
        </a:solidFill>
        <a:effectLst/>
      </p:bgPr>
    </p:bg>
    <p:spTree>
      <p:nvGrpSpPr>
        <p:cNvPr id="1" name=""/>
        <p:cNvGrpSpPr/>
        <p:nvPr/>
      </p:nvGrpSpPr>
      <p:grpSpPr>
        <a:xfrm>
          <a:off x="0" y="0"/>
          <a:ext cx="0" cy="0"/>
          <a:chOff x="0" y="0"/>
          <a:chExt cx="0" cy="0"/>
        </a:xfrm>
      </p:grpSpPr>
      <p:pic>
        <p:nvPicPr>
          <p:cNvPr id="5" name="Picture Placeholder 10">
            <a:extLst>
              <a:ext uri="{FF2B5EF4-FFF2-40B4-BE49-F238E27FC236}">
                <a16:creationId xmlns:a16="http://schemas.microsoft.com/office/drawing/2014/main" id="{78C517E1-4301-CEC8-5F92-33C4F26DBEF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3"/>
            <a:ext cx="12192000" cy="6858000"/>
          </a:xfrm>
          <a:prstGeom prst="rect">
            <a:avLst/>
          </a:prstGeom>
        </p:spPr>
      </p:pic>
      <p:sp>
        <p:nvSpPr>
          <p:cNvPr id="22" name="Title 21"/>
          <p:cNvSpPr>
            <a:spLocks noGrp="1"/>
          </p:cNvSpPr>
          <p:nvPr>
            <p:ph type="title" hasCustomPrompt="1"/>
          </p:nvPr>
        </p:nvSpPr>
        <p:spPr>
          <a:xfrm>
            <a:off x="675074" y="2637803"/>
            <a:ext cx="4309797" cy="1208112"/>
          </a:xfrm>
        </p:spPr>
        <p:txBody>
          <a:bodyPr anchor="t" anchorCtr="0"/>
          <a:lstStyle>
            <a:lvl1pPr>
              <a:lnSpc>
                <a:spcPct val="95000"/>
              </a:lnSpc>
              <a:defRPr sz="5441">
                <a:solidFill>
                  <a:schemeClr val="accent1"/>
                </a:solidFill>
              </a:defRPr>
            </a:lvl1pPr>
          </a:lstStyle>
          <a:p>
            <a:r>
              <a:rPr lang="en-US"/>
              <a:t>Click to edit title style</a:t>
            </a:r>
            <a:endParaRPr lang="en-AU"/>
          </a:p>
        </p:txBody>
      </p:sp>
      <p:sp>
        <p:nvSpPr>
          <p:cNvPr id="3" name="Slide Number Placeholder 2">
            <a:extLst>
              <a:ext uri="{FF2B5EF4-FFF2-40B4-BE49-F238E27FC236}">
                <a16:creationId xmlns:a16="http://schemas.microsoft.com/office/drawing/2014/main" id="{9A57CC79-1CE2-4182-AFAE-510A91349AF0}"/>
              </a:ext>
            </a:extLst>
          </p:cNvPr>
          <p:cNvSpPr>
            <a:spLocks noGrp="1"/>
          </p:cNvSpPr>
          <p:nvPr>
            <p:ph type="sldNum" sz="quarter" idx="14"/>
          </p:nvPr>
        </p:nvSpPr>
        <p:spPr/>
        <p:txBody>
          <a:bodyPr/>
          <a:lstStyle/>
          <a:p>
            <a:fld id="{26A49D9D-4881-4977-B9A1-BE4F9A1C9D28}" type="slidenum">
              <a:rPr lang="en-AU" smtClean="0"/>
              <a:t>‹#›</a:t>
            </a:fld>
            <a:endParaRPr lang="en-AU"/>
          </a:p>
        </p:txBody>
      </p:sp>
      <p:sp>
        <p:nvSpPr>
          <p:cNvPr id="2" name="Footer Placeholder 1">
            <a:extLst>
              <a:ext uri="{FF2B5EF4-FFF2-40B4-BE49-F238E27FC236}">
                <a16:creationId xmlns:a16="http://schemas.microsoft.com/office/drawing/2014/main" id="{4405E3CC-F943-4F78-A740-64B01CA0A479}"/>
              </a:ext>
            </a:extLst>
          </p:cNvPr>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958217115"/>
      </p:ext>
    </p:extLst>
  </p:cSld>
  <p:clrMapOvr>
    <a:masterClrMapping/>
  </p:clrMapOvr>
  <p:hf hdr="0" dt="0"/>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Q&amp;A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C40A-318A-4780-885C-368633F2FD67}"/>
              </a:ext>
            </a:extLst>
          </p:cNvPr>
          <p:cNvSpPr>
            <a:spLocks noGrp="1"/>
          </p:cNvSpPr>
          <p:nvPr>
            <p:ph type="title"/>
          </p:nvPr>
        </p:nvSpPr>
        <p:spPr>
          <a:xfrm>
            <a:off x="674822" y="917784"/>
            <a:ext cx="10712779" cy="851502"/>
          </a:xfrm>
        </p:spPr>
        <p:txBody>
          <a:bodyPr/>
          <a:lstStyle>
            <a:lvl1pPr>
              <a:defRPr sz="5441"/>
            </a:lvl1pPr>
          </a:lstStyle>
          <a:p>
            <a:r>
              <a:rPr lang="en-US"/>
              <a:t>Click to edit Master title style</a:t>
            </a:r>
            <a:endParaRPr lang="en-AU"/>
          </a:p>
        </p:txBody>
      </p:sp>
      <p:sp>
        <p:nvSpPr>
          <p:cNvPr id="17" name="Picture Placeholder 14">
            <a:extLst>
              <a:ext uri="{FF2B5EF4-FFF2-40B4-BE49-F238E27FC236}">
                <a16:creationId xmlns:a16="http://schemas.microsoft.com/office/drawing/2014/main" id="{653131B7-1CBB-43B9-B363-B24501924F0B}"/>
              </a:ext>
            </a:extLst>
          </p:cNvPr>
          <p:cNvSpPr>
            <a:spLocks noGrp="1"/>
          </p:cNvSpPr>
          <p:nvPr>
            <p:ph type="pic" sz="quarter" idx="17" hasCustomPrompt="1"/>
          </p:nvPr>
        </p:nvSpPr>
        <p:spPr>
          <a:xfrm>
            <a:off x="675255" y="3093849"/>
            <a:ext cx="982764" cy="1179953"/>
          </a:xfrm>
        </p:spPr>
        <p:txBody>
          <a:bodyPr/>
          <a:lstStyle>
            <a:lvl1pPr>
              <a:defRPr sz="1632">
                <a:solidFill>
                  <a:schemeClr val="bg1"/>
                </a:solidFill>
              </a:defRPr>
            </a:lvl1pPr>
          </a:lstStyle>
          <a:p>
            <a:r>
              <a:rPr lang="en-US"/>
              <a:t>Select from Staff Photos</a:t>
            </a:r>
            <a:endParaRPr lang="en-AU"/>
          </a:p>
        </p:txBody>
      </p:sp>
      <p:sp>
        <p:nvSpPr>
          <p:cNvPr id="7" name="Text Placeholder 6">
            <a:extLst>
              <a:ext uri="{FF2B5EF4-FFF2-40B4-BE49-F238E27FC236}">
                <a16:creationId xmlns:a16="http://schemas.microsoft.com/office/drawing/2014/main" id="{A630BF9C-7EAC-42B7-ABF7-CDD2D2E5E530}"/>
              </a:ext>
            </a:extLst>
          </p:cNvPr>
          <p:cNvSpPr>
            <a:spLocks noGrp="1"/>
          </p:cNvSpPr>
          <p:nvPr>
            <p:ph type="body" sz="quarter" idx="21" hasCustomPrompt="1"/>
          </p:nvPr>
        </p:nvSpPr>
        <p:spPr>
          <a:xfrm>
            <a:off x="674821" y="4496195"/>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16" name="Text Placeholder 6">
            <a:extLst>
              <a:ext uri="{FF2B5EF4-FFF2-40B4-BE49-F238E27FC236}">
                <a16:creationId xmlns:a16="http://schemas.microsoft.com/office/drawing/2014/main" id="{0B2A70C1-B6FC-49D9-9EF6-96E7B9DC3A80}"/>
              </a:ext>
            </a:extLst>
          </p:cNvPr>
          <p:cNvSpPr>
            <a:spLocks noGrp="1"/>
          </p:cNvSpPr>
          <p:nvPr>
            <p:ph type="body" sz="quarter" idx="22" hasCustomPrompt="1"/>
          </p:nvPr>
        </p:nvSpPr>
        <p:spPr>
          <a:xfrm>
            <a:off x="674821" y="4913734"/>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2" name="Text Placeholder 6">
            <a:extLst>
              <a:ext uri="{FF2B5EF4-FFF2-40B4-BE49-F238E27FC236}">
                <a16:creationId xmlns:a16="http://schemas.microsoft.com/office/drawing/2014/main" id="{202A9764-7F45-4A2F-B7C6-FAD512B3EA39}"/>
              </a:ext>
            </a:extLst>
          </p:cNvPr>
          <p:cNvSpPr>
            <a:spLocks noGrp="1"/>
          </p:cNvSpPr>
          <p:nvPr>
            <p:ph type="body" sz="quarter" idx="23" hasCustomPrompt="1"/>
          </p:nvPr>
        </p:nvSpPr>
        <p:spPr>
          <a:xfrm>
            <a:off x="674821" y="5337727"/>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18" name="Picture Placeholder 14">
            <a:extLst>
              <a:ext uri="{FF2B5EF4-FFF2-40B4-BE49-F238E27FC236}">
                <a16:creationId xmlns:a16="http://schemas.microsoft.com/office/drawing/2014/main" id="{8768A2D3-EB7C-4210-A252-7ACBB47DF751}"/>
              </a:ext>
            </a:extLst>
          </p:cNvPr>
          <p:cNvSpPr>
            <a:spLocks noGrp="1"/>
          </p:cNvSpPr>
          <p:nvPr>
            <p:ph type="pic" sz="quarter" idx="18" hasCustomPrompt="1"/>
          </p:nvPr>
        </p:nvSpPr>
        <p:spPr>
          <a:xfrm>
            <a:off x="3451137" y="3093849"/>
            <a:ext cx="982764" cy="1179953"/>
          </a:xfrm>
        </p:spPr>
        <p:txBody>
          <a:bodyPr/>
          <a:lstStyle>
            <a:lvl1pPr>
              <a:defRPr sz="1632">
                <a:solidFill>
                  <a:schemeClr val="bg1"/>
                </a:solidFill>
              </a:defRPr>
            </a:lvl1pPr>
          </a:lstStyle>
          <a:p>
            <a:r>
              <a:rPr lang="en-US"/>
              <a:t>Select from Staff Photos</a:t>
            </a:r>
            <a:endParaRPr lang="en-AU"/>
          </a:p>
        </p:txBody>
      </p:sp>
      <p:sp>
        <p:nvSpPr>
          <p:cNvPr id="23" name="Text Placeholder 6">
            <a:extLst>
              <a:ext uri="{FF2B5EF4-FFF2-40B4-BE49-F238E27FC236}">
                <a16:creationId xmlns:a16="http://schemas.microsoft.com/office/drawing/2014/main" id="{521CBC61-0647-426D-A52E-552D1CAFA109}"/>
              </a:ext>
            </a:extLst>
          </p:cNvPr>
          <p:cNvSpPr>
            <a:spLocks noGrp="1"/>
          </p:cNvSpPr>
          <p:nvPr>
            <p:ph type="body" sz="quarter" idx="24" hasCustomPrompt="1"/>
          </p:nvPr>
        </p:nvSpPr>
        <p:spPr>
          <a:xfrm>
            <a:off x="3451137" y="4496195"/>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24" name="Text Placeholder 6">
            <a:extLst>
              <a:ext uri="{FF2B5EF4-FFF2-40B4-BE49-F238E27FC236}">
                <a16:creationId xmlns:a16="http://schemas.microsoft.com/office/drawing/2014/main" id="{BF3ED159-3E28-4697-A722-909DE2D6FE9C}"/>
              </a:ext>
            </a:extLst>
          </p:cNvPr>
          <p:cNvSpPr>
            <a:spLocks noGrp="1"/>
          </p:cNvSpPr>
          <p:nvPr>
            <p:ph type="body" sz="quarter" idx="25" hasCustomPrompt="1"/>
          </p:nvPr>
        </p:nvSpPr>
        <p:spPr>
          <a:xfrm>
            <a:off x="3451137" y="4913734"/>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6" name="Text Placeholder 6">
            <a:extLst>
              <a:ext uri="{FF2B5EF4-FFF2-40B4-BE49-F238E27FC236}">
                <a16:creationId xmlns:a16="http://schemas.microsoft.com/office/drawing/2014/main" id="{9112DC4F-B870-4C7E-8CD6-7182D0DBA9F4}"/>
              </a:ext>
            </a:extLst>
          </p:cNvPr>
          <p:cNvSpPr>
            <a:spLocks noGrp="1"/>
          </p:cNvSpPr>
          <p:nvPr>
            <p:ph type="body" sz="quarter" idx="26" hasCustomPrompt="1"/>
          </p:nvPr>
        </p:nvSpPr>
        <p:spPr>
          <a:xfrm>
            <a:off x="3451137" y="5337727"/>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19" name="Picture Placeholder 14">
            <a:extLst>
              <a:ext uri="{FF2B5EF4-FFF2-40B4-BE49-F238E27FC236}">
                <a16:creationId xmlns:a16="http://schemas.microsoft.com/office/drawing/2014/main" id="{EBEF3CA6-5D81-4918-9722-2626DB9B9FF7}"/>
              </a:ext>
            </a:extLst>
          </p:cNvPr>
          <p:cNvSpPr>
            <a:spLocks noGrp="1"/>
          </p:cNvSpPr>
          <p:nvPr>
            <p:ph type="pic" sz="quarter" idx="19" hasCustomPrompt="1"/>
          </p:nvPr>
        </p:nvSpPr>
        <p:spPr>
          <a:xfrm>
            <a:off x="6193905" y="3093849"/>
            <a:ext cx="982764" cy="1179953"/>
          </a:xfrm>
        </p:spPr>
        <p:txBody>
          <a:bodyPr/>
          <a:lstStyle>
            <a:lvl1pPr>
              <a:defRPr sz="1632">
                <a:solidFill>
                  <a:schemeClr val="bg1"/>
                </a:solidFill>
              </a:defRPr>
            </a:lvl1pPr>
          </a:lstStyle>
          <a:p>
            <a:r>
              <a:rPr lang="en-US"/>
              <a:t>Select from Staff Photos</a:t>
            </a:r>
            <a:endParaRPr lang="en-AU"/>
          </a:p>
        </p:txBody>
      </p:sp>
      <p:sp>
        <p:nvSpPr>
          <p:cNvPr id="27" name="Text Placeholder 6">
            <a:extLst>
              <a:ext uri="{FF2B5EF4-FFF2-40B4-BE49-F238E27FC236}">
                <a16:creationId xmlns:a16="http://schemas.microsoft.com/office/drawing/2014/main" id="{B9E47AD7-4687-4798-BDE3-A908FB1A257C}"/>
              </a:ext>
            </a:extLst>
          </p:cNvPr>
          <p:cNvSpPr>
            <a:spLocks noGrp="1"/>
          </p:cNvSpPr>
          <p:nvPr>
            <p:ph type="body" sz="quarter" idx="27" hasCustomPrompt="1"/>
          </p:nvPr>
        </p:nvSpPr>
        <p:spPr>
          <a:xfrm>
            <a:off x="6193905" y="4496195"/>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28" name="Text Placeholder 6">
            <a:extLst>
              <a:ext uri="{FF2B5EF4-FFF2-40B4-BE49-F238E27FC236}">
                <a16:creationId xmlns:a16="http://schemas.microsoft.com/office/drawing/2014/main" id="{8B305B74-5BF9-4B69-8DC0-70E293B8A631}"/>
              </a:ext>
            </a:extLst>
          </p:cNvPr>
          <p:cNvSpPr>
            <a:spLocks noGrp="1"/>
          </p:cNvSpPr>
          <p:nvPr>
            <p:ph type="body" sz="quarter" idx="28" hasCustomPrompt="1"/>
          </p:nvPr>
        </p:nvSpPr>
        <p:spPr>
          <a:xfrm>
            <a:off x="6193905" y="4913734"/>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29" name="Text Placeholder 6">
            <a:extLst>
              <a:ext uri="{FF2B5EF4-FFF2-40B4-BE49-F238E27FC236}">
                <a16:creationId xmlns:a16="http://schemas.microsoft.com/office/drawing/2014/main" id="{1623D837-A532-4B10-BF5E-BEAD701AF9AD}"/>
              </a:ext>
            </a:extLst>
          </p:cNvPr>
          <p:cNvSpPr>
            <a:spLocks noGrp="1"/>
          </p:cNvSpPr>
          <p:nvPr>
            <p:ph type="body" sz="quarter" idx="29" hasCustomPrompt="1"/>
          </p:nvPr>
        </p:nvSpPr>
        <p:spPr>
          <a:xfrm>
            <a:off x="6193905" y="5337727"/>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20" name="Picture Placeholder 14">
            <a:extLst>
              <a:ext uri="{FF2B5EF4-FFF2-40B4-BE49-F238E27FC236}">
                <a16:creationId xmlns:a16="http://schemas.microsoft.com/office/drawing/2014/main" id="{E2BE9655-F3BB-46C5-960F-3D163EC4B434}"/>
              </a:ext>
            </a:extLst>
          </p:cNvPr>
          <p:cNvSpPr>
            <a:spLocks noGrp="1"/>
          </p:cNvSpPr>
          <p:nvPr>
            <p:ph type="pic" sz="quarter" idx="20" hasCustomPrompt="1"/>
          </p:nvPr>
        </p:nvSpPr>
        <p:spPr>
          <a:xfrm>
            <a:off x="8936673" y="3093849"/>
            <a:ext cx="982764" cy="1179953"/>
          </a:xfrm>
        </p:spPr>
        <p:txBody>
          <a:bodyPr/>
          <a:lstStyle>
            <a:lvl1pPr>
              <a:defRPr sz="1632">
                <a:solidFill>
                  <a:schemeClr val="bg1"/>
                </a:solidFill>
              </a:defRPr>
            </a:lvl1pPr>
          </a:lstStyle>
          <a:p>
            <a:r>
              <a:rPr lang="en-US"/>
              <a:t>Select from Staff Photos</a:t>
            </a:r>
            <a:endParaRPr lang="en-AU"/>
          </a:p>
        </p:txBody>
      </p:sp>
      <p:sp>
        <p:nvSpPr>
          <p:cNvPr id="30" name="Text Placeholder 6">
            <a:extLst>
              <a:ext uri="{FF2B5EF4-FFF2-40B4-BE49-F238E27FC236}">
                <a16:creationId xmlns:a16="http://schemas.microsoft.com/office/drawing/2014/main" id="{2499C0E8-4A38-42E6-9636-170CD4992FD9}"/>
              </a:ext>
            </a:extLst>
          </p:cNvPr>
          <p:cNvSpPr>
            <a:spLocks noGrp="1"/>
          </p:cNvSpPr>
          <p:nvPr>
            <p:ph type="body" sz="quarter" idx="30" hasCustomPrompt="1"/>
          </p:nvPr>
        </p:nvSpPr>
        <p:spPr>
          <a:xfrm>
            <a:off x="8936298" y="4496195"/>
            <a:ext cx="2579348" cy="390292"/>
          </a:xfrm>
        </p:spPr>
        <p:txBody>
          <a:bodyPr anchor="ctr"/>
          <a:lstStyle>
            <a:lvl1pPr>
              <a:lnSpc>
                <a:spcPct val="125000"/>
              </a:lnSpc>
              <a:spcAft>
                <a:spcPct val="0"/>
              </a:spcAft>
              <a:defRPr b="1">
                <a:solidFill>
                  <a:schemeClr val="bg1"/>
                </a:solidFill>
              </a:defRPr>
            </a:lvl1pPr>
          </a:lstStyle>
          <a:p>
            <a:pPr lvl="0"/>
            <a:r>
              <a:rPr lang="en-US"/>
              <a:t>Name Surname</a:t>
            </a:r>
          </a:p>
        </p:txBody>
      </p:sp>
      <p:sp>
        <p:nvSpPr>
          <p:cNvPr id="31" name="Text Placeholder 6">
            <a:extLst>
              <a:ext uri="{FF2B5EF4-FFF2-40B4-BE49-F238E27FC236}">
                <a16:creationId xmlns:a16="http://schemas.microsoft.com/office/drawing/2014/main" id="{A6844D14-ABCE-4AE1-95A8-C4FE14B1D08F}"/>
              </a:ext>
            </a:extLst>
          </p:cNvPr>
          <p:cNvSpPr>
            <a:spLocks noGrp="1"/>
          </p:cNvSpPr>
          <p:nvPr>
            <p:ph type="body" sz="quarter" idx="31" hasCustomPrompt="1"/>
          </p:nvPr>
        </p:nvSpPr>
        <p:spPr>
          <a:xfrm>
            <a:off x="8936298" y="4913734"/>
            <a:ext cx="2579348" cy="390292"/>
          </a:xfrm>
        </p:spPr>
        <p:txBody>
          <a:bodyPr anchor="ctr"/>
          <a:lstStyle>
            <a:lvl1pPr>
              <a:lnSpc>
                <a:spcPct val="125000"/>
              </a:lnSpc>
              <a:spcAft>
                <a:spcPct val="0"/>
              </a:spcAft>
              <a:defRPr b="0">
                <a:solidFill>
                  <a:schemeClr val="bg1"/>
                </a:solidFill>
              </a:defRPr>
            </a:lvl1pPr>
          </a:lstStyle>
          <a:p>
            <a:pPr lvl="0"/>
            <a:r>
              <a:rPr lang="en-US"/>
              <a:t>Job title</a:t>
            </a:r>
          </a:p>
        </p:txBody>
      </p:sp>
      <p:sp>
        <p:nvSpPr>
          <p:cNvPr id="32" name="Text Placeholder 6">
            <a:extLst>
              <a:ext uri="{FF2B5EF4-FFF2-40B4-BE49-F238E27FC236}">
                <a16:creationId xmlns:a16="http://schemas.microsoft.com/office/drawing/2014/main" id="{84FF45B1-FE19-4C12-A707-AE7672B9600C}"/>
              </a:ext>
            </a:extLst>
          </p:cNvPr>
          <p:cNvSpPr>
            <a:spLocks noGrp="1"/>
          </p:cNvSpPr>
          <p:nvPr>
            <p:ph type="body" sz="quarter" idx="32" hasCustomPrompt="1"/>
          </p:nvPr>
        </p:nvSpPr>
        <p:spPr>
          <a:xfrm>
            <a:off x="8936298" y="5337727"/>
            <a:ext cx="2579348" cy="390292"/>
          </a:xfrm>
        </p:spPr>
        <p:txBody>
          <a:bodyPr anchor="ctr"/>
          <a:lstStyle>
            <a:lvl1pPr>
              <a:lnSpc>
                <a:spcPct val="125000"/>
              </a:lnSpc>
              <a:spcAft>
                <a:spcPct val="0"/>
              </a:spcAft>
              <a:defRPr b="0">
                <a:solidFill>
                  <a:schemeClr val="bg1"/>
                </a:solidFill>
              </a:defRPr>
            </a:lvl1pPr>
          </a:lstStyle>
          <a:p>
            <a:pPr lvl="0"/>
            <a:r>
              <a:rPr lang="en-US"/>
              <a:t>Division</a:t>
            </a:r>
          </a:p>
        </p:txBody>
      </p:sp>
      <p:sp>
        <p:nvSpPr>
          <p:cNvPr id="4" name="Slide Number Placeholder 3">
            <a:extLst>
              <a:ext uri="{FF2B5EF4-FFF2-40B4-BE49-F238E27FC236}">
                <a16:creationId xmlns:a16="http://schemas.microsoft.com/office/drawing/2014/main" id="{C7BD0E9A-1373-45B6-AFDE-4F66F5B1692B}"/>
              </a:ext>
            </a:extLst>
          </p:cNvPr>
          <p:cNvSpPr>
            <a:spLocks noGrp="1"/>
          </p:cNvSpPr>
          <p:nvPr>
            <p:ph type="sldNum" sz="quarter" idx="11"/>
          </p:nvPr>
        </p:nvSpPr>
        <p:spPr/>
        <p:txBody>
          <a:bodyPr/>
          <a:lstStyle>
            <a:lvl1pPr>
              <a:defRPr>
                <a:solidFill>
                  <a:schemeClr val="bg1"/>
                </a:solidFill>
              </a:defRPr>
            </a:lvl1p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DCA83F1F-E920-45AD-B0E6-2252888A9EFC}"/>
              </a:ext>
            </a:extLst>
          </p:cNvPr>
          <p:cNvSpPr>
            <a:spLocks noGrp="1"/>
          </p:cNvSpPr>
          <p:nvPr>
            <p:ph type="ftr" sz="quarter" idx="10"/>
          </p:nvPr>
        </p:nvSpPr>
        <p:spPr/>
        <p:txBody>
          <a:bodyPr/>
          <a:lstStyle>
            <a:lvl1pPr>
              <a:defRPr>
                <a:solidFill>
                  <a:schemeClr val="bg1"/>
                </a:solidFill>
              </a:defRPr>
            </a:lvl1pPr>
          </a:lstStyle>
          <a:p>
            <a:endParaRPr lang="en-AU"/>
          </a:p>
        </p:txBody>
      </p:sp>
    </p:spTree>
    <p:extLst>
      <p:ext uri="{BB962C8B-B14F-4D97-AF65-F5344CB8AC3E}">
        <p14:creationId xmlns:p14="http://schemas.microsoft.com/office/powerpoint/2010/main" val="61133455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6A49D9D-4881-4977-B9A1-BE4F9A1C9D28}" type="slidenum">
              <a:rPr lang="en-AU" smtClean="0"/>
              <a:t>‹#›</a:t>
            </a:fld>
            <a:endParaRPr lang="en-AU"/>
          </a:p>
        </p:txBody>
      </p:sp>
      <p:sp>
        <p:nvSpPr>
          <p:cNvPr id="3" name="Footer Placeholder 2"/>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130618725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solidFill>
          <a:schemeClr val="accent1"/>
        </a:solidFill>
        <a:effectLst/>
      </p:bgPr>
    </p:bg>
    <p:spTree>
      <p:nvGrpSpPr>
        <p:cNvPr id="1" name=""/>
        <p:cNvGrpSpPr/>
        <p:nvPr/>
      </p:nvGrpSpPr>
      <p:grpSpPr>
        <a:xfrm>
          <a:off x="0" y="0"/>
          <a:ext cx="0" cy="0"/>
          <a:chOff x="0" y="0"/>
          <a:chExt cx="0" cy="0"/>
        </a:xfrm>
      </p:grpSpPr>
      <p:sp>
        <p:nvSpPr>
          <p:cNvPr id="18" name="AshurstTrainingDisclaimer">
            <a:extLst>
              <a:ext uri="{FF2B5EF4-FFF2-40B4-BE49-F238E27FC236}">
                <a16:creationId xmlns:a16="http://schemas.microsoft.com/office/drawing/2014/main" id="{D8DB1B11-FFBB-1587-40E4-D846BF1C0B2C}"/>
              </a:ext>
            </a:extLst>
          </p:cNvPr>
          <p:cNvSpPr>
            <a:spLocks noGrp="1"/>
          </p:cNvSpPr>
          <p:nvPr>
            <p:ph type="body" sz="quarter" idx="10"/>
          </p:nvPr>
        </p:nvSpPr>
        <p:spPr>
          <a:xfrm>
            <a:off x="675253" y="5077337"/>
            <a:ext cx="8064544" cy="1080771"/>
          </a:xfrm>
        </p:spPr>
        <p:txBody>
          <a:bodyPr anchor="b"/>
          <a:lstStyle>
            <a:lvl1pPr>
              <a:spcAft>
                <a:spcPct val="0"/>
              </a:spcAft>
              <a:defRPr sz="1451">
                <a:solidFill>
                  <a:schemeClr val="bg1"/>
                </a:solidFill>
              </a:defRPr>
            </a:lvl1pPr>
            <a:lvl2pPr>
              <a:spcAft>
                <a:spcPct val="0"/>
              </a:spcAft>
              <a:defRPr sz="1451">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9"/>
            <a:ext cx="1003381" cy="157313"/>
          </a:xfrm>
          <a:prstGeom prst="rect">
            <a:avLst/>
          </a:prstGeom>
        </p:spPr>
        <p:txBody>
          <a:bodyPr wrap="none" lIns="0" tIns="0" rIns="0" bIns="0">
            <a:noAutofit/>
          </a:bodyPr>
          <a:lstStyle/>
          <a:p>
            <a:pPr>
              <a:lnSpc>
                <a:spcPct val="125000"/>
              </a:lnSpc>
            </a:pPr>
            <a:r>
              <a:rPr lang="en-GB" sz="907">
                <a:solidFill>
                  <a:schemeClr val="bg1"/>
                </a:solidFill>
              </a:rPr>
              <a:t>© Ashurst 2023</a:t>
            </a:r>
          </a:p>
        </p:txBody>
      </p:sp>
    </p:spTree>
    <p:extLst>
      <p:ext uri="{BB962C8B-B14F-4D97-AF65-F5344CB8AC3E}">
        <p14:creationId xmlns:p14="http://schemas.microsoft.com/office/powerpoint/2010/main" val="971443674"/>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ack cover Image 01">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5773453-1463-2CFC-3234-06DC4F23E952}"/>
              </a:ext>
              <a:ext uri="{C183D7F6-B498-43B3-948B-1728B52AA6E4}">
                <adec:decorative xmlns:adec="http://schemas.microsoft.com/office/drawing/2017/decorative" val="1"/>
              </a:ext>
            </a:extLst>
          </p:cNvPr>
          <p:cNvSpPr>
            <a:spLocks noGrp="1"/>
          </p:cNvSpPr>
          <p:nvPr>
            <p:ph type="pic" sz="quarter" idx="11"/>
          </p:nvPr>
        </p:nvSpPr>
        <p:spPr>
          <a:xfrm>
            <a:off x="2" y="685369"/>
            <a:ext cx="10308776" cy="6172632"/>
          </a:xfrm>
        </p:spPr>
        <p:txBody>
          <a:bodyPr/>
          <a:lstStyle/>
          <a:p>
            <a:r>
              <a:rPr lang="en-US"/>
              <a:t>Click icon to add picture</a:t>
            </a:r>
            <a:endParaRPr lang="en-GB"/>
          </a:p>
        </p:txBody>
      </p:sp>
      <p:sp>
        <p:nvSpPr>
          <p:cNvPr id="5" name="AshurstTrainingDisclaimer">
            <a:extLst>
              <a:ext uri="{FF2B5EF4-FFF2-40B4-BE49-F238E27FC236}">
                <a16:creationId xmlns:a16="http://schemas.microsoft.com/office/drawing/2014/main" id="{6129EFAA-76DE-4196-AEA0-5E883AFDAC36}"/>
              </a:ext>
            </a:extLst>
          </p:cNvPr>
          <p:cNvSpPr>
            <a:spLocks noGrp="1"/>
          </p:cNvSpPr>
          <p:nvPr>
            <p:ph type="body" sz="quarter" idx="12"/>
          </p:nvPr>
        </p:nvSpPr>
        <p:spPr>
          <a:xfrm>
            <a:off x="675253" y="5077337"/>
            <a:ext cx="8064544" cy="1080771"/>
          </a:xfrm>
        </p:spPr>
        <p:txBody>
          <a:bodyPr anchor="b"/>
          <a:lstStyle>
            <a:lvl1pPr>
              <a:spcAft>
                <a:spcPct val="0"/>
              </a:spcAft>
              <a:defRPr sz="1451">
                <a:solidFill>
                  <a:schemeClr val="tx1">
                    <a:lumMod val="75000"/>
                    <a:lumOff val="25000"/>
                  </a:schemeClr>
                </a:solidFill>
              </a:defRPr>
            </a:lvl1pPr>
            <a:lvl2pPr>
              <a:spcAft>
                <a:spcPct val="0"/>
              </a:spcAft>
              <a:defRPr sz="1451">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9"/>
            <a:ext cx="1003381" cy="157313"/>
          </a:xfrm>
          <a:prstGeom prst="rect">
            <a:avLst/>
          </a:prstGeom>
        </p:spPr>
        <p:txBody>
          <a:bodyPr wrap="none" lIns="0" tIns="0" rIns="0" bIns="0">
            <a:noAutofit/>
          </a:bodyPr>
          <a:lstStyle/>
          <a:p>
            <a:pPr>
              <a:lnSpc>
                <a:spcPct val="125000"/>
              </a:lnSpc>
            </a:pPr>
            <a:r>
              <a:rPr lang="en-GB" sz="907">
                <a:solidFill>
                  <a:schemeClr val="tx1">
                    <a:lumMod val="75000"/>
                    <a:lumOff val="25000"/>
                  </a:schemeClr>
                </a:solidFill>
              </a:rPr>
              <a:t>© Ashurst 2023</a:t>
            </a:r>
          </a:p>
        </p:txBody>
      </p:sp>
    </p:spTree>
    <p:extLst>
      <p:ext uri="{BB962C8B-B14F-4D97-AF65-F5344CB8AC3E}">
        <p14:creationId xmlns:p14="http://schemas.microsoft.com/office/powerpoint/2010/main" val="3137808084"/>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ack cover Image 02">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5773453-1463-2CFC-3234-06DC4F23E952}"/>
              </a:ext>
              <a:ext uri="{C183D7F6-B498-43B3-948B-1728B52AA6E4}">
                <adec:decorative xmlns:adec="http://schemas.microsoft.com/office/drawing/2017/decorative" val="1"/>
              </a:ext>
            </a:extLst>
          </p:cNvPr>
          <p:cNvSpPr>
            <a:spLocks noGrp="1"/>
          </p:cNvSpPr>
          <p:nvPr>
            <p:ph type="pic" sz="quarter" idx="11"/>
          </p:nvPr>
        </p:nvSpPr>
        <p:spPr>
          <a:xfrm>
            <a:off x="675255" y="1"/>
            <a:ext cx="11516745" cy="4860728"/>
          </a:xfrm>
        </p:spPr>
        <p:txBody>
          <a:bodyPr/>
          <a:lstStyle/>
          <a:p>
            <a:r>
              <a:rPr lang="en-US"/>
              <a:t>Click icon to add picture</a:t>
            </a:r>
            <a:endParaRPr lang="en-GB"/>
          </a:p>
        </p:txBody>
      </p:sp>
      <p:sp>
        <p:nvSpPr>
          <p:cNvPr id="5" name="AshurstTrainingDisclaimer">
            <a:extLst>
              <a:ext uri="{FF2B5EF4-FFF2-40B4-BE49-F238E27FC236}">
                <a16:creationId xmlns:a16="http://schemas.microsoft.com/office/drawing/2014/main" id="{71E45DC3-3A0C-4E09-880F-BFE5DA19514A}"/>
              </a:ext>
            </a:extLst>
          </p:cNvPr>
          <p:cNvSpPr>
            <a:spLocks noGrp="1"/>
          </p:cNvSpPr>
          <p:nvPr>
            <p:ph type="body" sz="quarter" idx="12"/>
          </p:nvPr>
        </p:nvSpPr>
        <p:spPr>
          <a:xfrm>
            <a:off x="675253" y="5077337"/>
            <a:ext cx="8064544" cy="1080771"/>
          </a:xfrm>
        </p:spPr>
        <p:txBody>
          <a:bodyPr anchor="b"/>
          <a:lstStyle>
            <a:lvl1pPr>
              <a:spcAft>
                <a:spcPct val="0"/>
              </a:spcAft>
              <a:defRPr sz="1451">
                <a:solidFill>
                  <a:schemeClr val="tx1">
                    <a:lumMod val="75000"/>
                    <a:lumOff val="25000"/>
                  </a:schemeClr>
                </a:solidFill>
              </a:defRPr>
            </a:lvl1pPr>
            <a:lvl2pPr>
              <a:spcAft>
                <a:spcPct val="0"/>
              </a:spcAft>
              <a:defRPr sz="1451">
                <a:solidFill>
                  <a:schemeClr val="bg1"/>
                </a:solidFill>
              </a:defRPr>
            </a:lvl2pPr>
          </a:lstStyle>
          <a:p>
            <a:pPr lvl="0"/>
            <a:r>
              <a:rPr lang="en-US"/>
              <a:t>Click to edit Master text styles</a:t>
            </a:r>
          </a:p>
        </p:txBody>
      </p:sp>
      <p:sp>
        <p:nvSpPr>
          <p:cNvPr id="4" name="AshurstCopyright">
            <a:extLst>
              <a:ext uri="{FF2B5EF4-FFF2-40B4-BE49-F238E27FC236}">
                <a16:creationId xmlns:a16="http://schemas.microsoft.com/office/drawing/2014/main" id="{D3DA212D-5457-4AB2-8235-D23EFA362C24}"/>
              </a:ext>
            </a:extLst>
          </p:cNvPr>
          <p:cNvSpPr/>
          <p:nvPr userDrawn="1"/>
        </p:nvSpPr>
        <p:spPr>
          <a:xfrm>
            <a:off x="675255" y="6431409"/>
            <a:ext cx="1003381" cy="157313"/>
          </a:xfrm>
          <a:prstGeom prst="rect">
            <a:avLst/>
          </a:prstGeom>
        </p:spPr>
        <p:txBody>
          <a:bodyPr wrap="none" lIns="0" tIns="0" rIns="0" bIns="0">
            <a:noAutofit/>
          </a:bodyPr>
          <a:lstStyle/>
          <a:p>
            <a:pPr>
              <a:lnSpc>
                <a:spcPct val="125000"/>
              </a:lnSpc>
            </a:pPr>
            <a:r>
              <a:rPr lang="en-GB" sz="907">
                <a:solidFill>
                  <a:schemeClr val="tx1">
                    <a:lumMod val="75000"/>
                    <a:lumOff val="25000"/>
                  </a:schemeClr>
                </a:solidFill>
              </a:rPr>
              <a:t>© Ashurst 2023</a:t>
            </a:r>
          </a:p>
        </p:txBody>
      </p:sp>
    </p:spTree>
    <p:extLst>
      <p:ext uri="{BB962C8B-B14F-4D97-AF65-F5344CB8AC3E}">
        <p14:creationId xmlns:p14="http://schemas.microsoft.com/office/powerpoint/2010/main" val="922636920"/>
      </p:ext>
    </p:extLst>
  </p:cSld>
  <p:clrMapOvr>
    <a:masterClrMapping/>
  </p:clrMapOvr>
  <p:hf hdr="0" ftr="0" dt="0"/>
  <p:extLst>
    <p:ext uri="{DCECCB84-F9BA-43D5-87BE-67443E8EF086}">
      <p15:sldGuideLst xmlns:p15="http://schemas.microsoft.com/office/powerpoint/2012/main">
        <p15:guide id="1" orient="horz" pos="2381">
          <p15:clr>
            <a:srgbClr val="FBAE40"/>
          </p15:clr>
        </p15:guide>
        <p15:guide id="2" pos="4235">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0" name="Picture Placeholder 8">
            <a:extLst>
              <a:ext uri="{FF2B5EF4-FFF2-40B4-BE49-F238E27FC236}">
                <a16:creationId xmlns:a16="http://schemas.microsoft.com/office/drawing/2014/main" id="{FA62ED70-EA57-310C-0595-F1ED8B16C7B6}"/>
              </a:ext>
            </a:extLst>
          </p:cNvPr>
          <p:cNvSpPr>
            <a:spLocks noGrp="1"/>
          </p:cNvSpPr>
          <p:nvPr>
            <p:ph type="pic" sz="quarter" idx="26" hasCustomPrompt="1"/>
          </p:nvPr>
        </p:nvSpPr>
        <p:spPr>
          <a:xfrm>
            <a:off x="680734" y="1697582"/>
            <a:ext cx="2148368" cy="2576218"/>
          </a:xfrm>
          <a:solidFill>
            <a:srgbClr val="E7E6E6"/>
          </a:solidFill>
        </p:spPr>
        <p:txBody>
          <a:bodyPr/>
          <a:lstStyle>
            <a:lvl1pPr>
              <a:defRPr/>
            </a:lvl1pPr>
          </a:lstStyle>
          <a:p>
            <a:r>
              <a:rPr lang="en-AU"/>
              <a:t>Select from Staff Photos</a:t>
            </a:r>
          </a:p>
        </p:txBody>
      </p:sp>
      <p:sp>
        <p:nvSpPr>
          <p:cNvPr id="8" name="Text Placeholder 7">
            <a:extLst>
              <a:ext uri="{FF2B5EF4-FFF2-40B4-BE49-F238E27FC236}">
                <a16:creationId xmlns:a16="http://schemas.microsoft.com/office/drawing/2014/main" id="{41079AE0-ADA9-4F65-9CEE-158F921477D9}"/>
              </a:ext>
            </a:extLst>
          </p:cNvPr>
          <p:cNvSpPr>
            <a:spLocks noGrp="1"/>
          </p:cNvSpPr>
          <p:nvPr>
            <p:ph type="body" sz="quarter" idx="32" hasCustomPrompt="1"/>
          </p:nvPr>
        </p:nvSpPr>
        <p:spPr>
          <a:xfrm>
            <a:off x="673764" y="4492547"/>
            <a:ext cx="2576083" cy="424472"/>
          </a:xfrm>
        </p:spPr>
        <p:txBody>
          <a:bodyPr/>
          <a:lstStyle>
            <a:lvl1pPr>
              <a:spcAft>
                <a:spcPct val="0"/>
              </a:spcAft>
              <a:defRPr b="1"/>
            </a:lvl1pPr>
          </a:lstStyle>
          <a:p>
            <a:pPr lvl="0"/>
            <a:r>
              <a:rPr lang="en-US"/>
              <a:t>Name Surname</a:t>
            </a:r>
          </a:p>
        </p:txBody>
      </p:sp>
      <p:sp>
        <p:nvSpPr>
          <p:cNvPr id="15" name="Text Placeholder 7">
            <a:extLst>
              <a:ext uri="{FF2B5EF4-FFF2-40B4-BE49-F238E27FC236}">
                <a16:creationId xmlns:a16="http://schemas.microsoft.com/office/drawing/2014/main" id="{BF6FBDBF-43C9-4839-9B48-896CD1EBFB3F}"/>
              </a:ext>
            </a:extLst>
          </p:cNvPr>
          <p:cNvSpPr>
            <a:spLocks noGrp="1"/>
          </p:cNvSpPr>
          <p:nvPr>
            <p:ph type="body" sz="quarter" idx="33" hasCustomPrompt="1"/>
          </p:nvPr>
        </p:nvSpPr>
        <p:spPr>
          <a:xfrm>
            <a:off x="673764" y="4948182"/>
            <a:ext cx="2576083" cy="424472"/>
          </a:xfrm>
        </p:spPr>
        <p:txBody>
          <a:bodyPr/>
          <a:lstStyle>
            <a:lvl1pPr>
              <a:spcAft>
                <a:spcPct val="0"/>
              </a:spcAft>
              <a:defRPr b="0"/>
            </a:lvl1pPr>
          </a:lstStyle>
          <a:p>
            <a:pPr lvl="0"/>
            <a:r>
              <a:rPr lang="en-US"/>
              <a:t>Job title</a:t>
            </a:r>
          </a:p>
        </p:txBody>
      </p:sp>
      <p:sp>
        <p:nvSpPr>
          <p:cNvPr id="16" name="Text Placeholder 7">
            <a:extLst>
              <a:ext uri="{FF2B5EF4-FFF2-40B4-BE49-F238E27FC236}">
                <a16:creationId xmlns:a16="http://schemas.microsoft.com/office/drawing/2014/main" id="{0BA3FBD8-D0DB-49BA-8A64-50D0B339E574}"/>
              </a:ext>
            </a:extLst>
          </p:cNvPr>
          <p:cNvSpPr>
            <a:spLocks noGrp="1"/>
          </p:cNvSpPr>
          <p:nvPr>
            <p:ph type="body" sz="quarter" idx="34" hasCustomPrompt="1"/>
          </p:nvPr>
        </p:nvSpPr>
        <p:spPr>
          <a:xfrm>
            <a:off x="673764" y="5429188"/>
            <a:ext cx="2576083" cy="424472"/>
          </a:xfrm>
        </p:spPr>
        <p:txBody>
          <a:bodyPr/>
          <a:lstStyle>
            <a:lvl1pPr>
              <a:spcAft>
                <a:spcPct val="0"/>
              </a:spcAft>
              <a:defRPr b="0"/>
            </a:lvl1pPr>
          </a:lstStyle>
          <a:p>
            <a:pPr lvl="0"/>
            <a:r>
              <a:rPr lang="en-US"/>
              <a:t>Division</a:t>
            </a:r>
          </a:p>
        </p:txBody>
      </p:sp>
      <p:sp>
        <p:nvSpPr>
          <p:cNvPr id="22" name="Picture Placeholder 8">
            <a:extLst>
              <a:ext uri="{FF2B5EF4-FFF2-40B4-BE49-F238E27FC236}">
                <a16:creationId xmlns:a16="http://schemas.microsoft.com/office/drawing/2014/main" id="{398F82CD-460E-37AE-4838-70891D41BA24}"/>
              </a:ext>
            </a:extLst>
          </p:cNvPr>
          <p:cNvSpPr>
            <a:spLocks noGrp="1"/>
          </p:cNvSpPr>
          <p:nvPr>
            <p:ph type="pic" sz="quarter" idx="28" hasCustomPrompt="1"/>
          </p:nvPr>
        </p:nvSpPr>
        <p:spPr>
          <a:xfrm>
            <a:off x="3461075" y="1697582"/>
            <a:ext cx="2148368" cy="2576218"/>
          </a:xfrm>
          <a:solidFill>
            <a:srgbClr val="E7E6E6"/>
          </a:solidFill>
        </p:spPr>
        <p:txBody>
          <a:bodyPr/>
          <a:lstStyle>
            <a:lvl1pPr>
              <a:defRPr/>
            </a:lvl1pPr>
          </a:lstStyle>
          <a:p>
            <a:r>
              <a:rPr lang="en-AU"/>
              <a:t>Select from Staff Photos</a:t>
            </a:r>
          </a:p>
        </p:txBody>
      </p:sp>
      <p:sp>
        <p:nvSpPr>
          <p:cNvPr id="17" name="Text Placeholder 7">
            <a:extLst>
              <a:ext uri="{FF2B5EF4-FFF2-40B4-BE49-F238E27FC236}">
                <a16:creationId xmlns:a16="http://schemas.microsoft.com/office/drawing/2014/main" id="{A7F77710-0DDD-47B4-9BC6-B520873B99F2}"/>
              </a:ext>
            </a:extLst>
          </p:cNvPr>
          <p:cNvSpPr>
            <a:spLocks noGrp="1"/>
          </p:cNvSpPr>
          <p:nvPr>
            <p:ph type="body" sz="quarter" idx="35" hasCustomPrompt="1"/>
          </p:nvPr>
        </p:nvSpPr>
        <p:spPr>
          <a:xfrm>
            <a:off x="3459586" y="4492547"/>
            <a:ext cx="2576083" cy="424472"/>
          </a:xfrm>
        </p:spPr>
        <p:txBody>
          <a:bodyPr/>
          <a:lstStyle>
            <a:lvl1pPr>
              <a:spcAft>
                <a:spcPct val="0"/>
              </a:spcAft>
              <a:defRPr b="1"/>
            </a:lvl1pPr>
          </a:lstStyle>
          <a:p>
            <a:pPr lvl="0"/>
            <a:r>
              <a:rPr lang="en-US"/>
              <a:t>Name Surname</a:t>
            </a:r>
          </a:p>
        </p:txBody>
      </p:sp>
      <p:sp>
        <p:nvSpPr>
          <p:cNvPr id="18" name="Text Placeholder 7">
            <a:extLst>
              <a:ext uri="{FF2B5EF4-FFF2-40B4-BE49-F238E27FC236}">
                <a16:creationId xmlns:a16="http://schemas.microsoft.com/office/drawing/2014/main" id="{DA9B8C1C-417E-4743-8143-C189EEC84411}"/>
              </a:ext>
            </a:extLst>
          </p:cNvPr>
          <p:cNvSpPr>
            <a:spLocks noGrp="1"/>
          </p:cNvSpPr>
          <p:nvPr>
            <p:ph type="body" sz="quarter" idx="36" hasCustomPrompt="1"/>
          </p:nvPr>
        </p:nvSpPr>
        <p:spPr>
          <a:xfrm>
            <a:off x="3459586" y="4948182"/>
            <a:ext cx="2576083" cy="424472"/>
          </a:xfrm>
        </p:spPr>
        <p:txBody>
          <a:bodyPr/>
          <a:lstStyle>
            <a:lvl1pPr>
              <a:spcAft>
                <a:spcPct val="0"/>
              </a:spcAft>
              <a:defRPr b="0"/>
            </a:lvl1pPr>
          </a:lstStyle>
          <a:p>
            <a:pPr lvl="0"/>
            <a:r>
              <a:rPr lang="en-US"/>
              <a:t>Job title</a:t>
            </a:r>
          </a:p>
        </p:txBody>
      </p:sp>
      <p:sp>
        <p:nvSpPr>
          <p:cNvPr id="19" name="Text Placeholder 7">
            <a:extLst>
              <a:ext uri="{FF2B5EF4-FFF2-40B4-BE49-F238E27FC236}">
                <a16:creationId xmlns:a16="http://schemas.microsoft.com/office/drawing/2014/main" id="{F3E85F8C-2706-45CA-893F-73DD30A48B21}"/>
              </a:ext>
            </a:extLst>
          </p:cNvPr>
          <p:cNvSpPr>
            <a:spLocks noGrp="1"/>
          </p:cNvSpPr>
          <p:nvPr>
            <p:ph type="body" sz="quarter" idx="37" hasCustomPrompt="1"/>
          </p:nvPr>
        </p:nvSpPr>
        <p:spPr>
          <a:xfrm>
            <a:off x="3459586" y="5429188"/>
            <a:ext cx="2576083" cy="424472"/>
          </a:xfrm>
        </p:spPr>
        <p:txBody>
          <a:bodyPr/>
          <a:lstStyle>
            <a:lvl1pPr>
              <a:spcAft>
                <a:spcPct val="0"/>
              </a:spcAft>
              <a:defRPr b="0"/>
            </a:lvl1pPr>
          </a:lstStyle>
          <a:p>
            <a:pPr lvl="0"/>
            <a:r>
              <a:rPr lang="en-US"/>
              <a:t>Division</a:t>
            </a:r>
          </a:p>
        </p:txBody>
      </p:sp>
      <p:sp>
        <p:nvSpPr>
          <p:cNvPr id="24" name="Picture Placeholder 8">
            <a:extLst>
              <a:ext uri="{FF2B5EF4-FFF2-40B4-BE49-F238E27FC236}">
                <a16:creationId xmlns:a16="http://schemas.microsoft.com/office/drawing/2014/main" id="{2B5F7285-85EC-3A89-899B-902969D74620}"/>
              </a:ext>
            </a:extLst>
          </p:cNvPr>
          <p:cNvSpPr>
            <a:spLocks noGrp="1"/>
          </p:cNvSpPr>
          <p:nvPr>
            <p:ph type="pic" sz="quarter" idx="30" hasCustomPrompt="1"/>
          </p:nvPr>
        </p:nvSpPr>
        <p:spPr>
          <a:xfrm>
            <a:off x="6238678" y="1697582"/>
            <a:ext cx="2148368" cy="2576218"/>
          </a:xfrm>
          <a:solidFill>
            <a:srgbClr val="E7E6E6"/>
          </a:solidFill>
        </p:spPr>
        <p:txBody>
          <a:bodyPr/>
          <a:lstStyle>
            <a:lvl1pPr>
              <a:defRPr/>
            </a:lvl1pPr>
          </a:lstStyle>
          <a:p>
            <a:r>
              <a:rPr lang="en-AU"/>
              <a:t>Select from Staff Photos</a:t>
            </a:r>
          </a:p>
        </p:txBody>
      </p:sp>
      <p:sp>
        <p:nvSpPr>
          <p:cNvPr id="20" name="Text Placeholder 7">
            <a:extLst>
              <a:ext uri="{FF2B5EF4-FFF2-40B4-BE49-F238E27FC236}">
                <a16:creationId xmlns:a16="http://schemas.microsoft.com/office/drawing/2014/main" id="{633FC3DE-9071-4662-B12C-2FFE3179EDA7}"/>
              </a:ext>
            </a:extLst>
          </p:cNvPr>
          <p:cNvSpPr>
            <a:spLocks noGrp="1"/>
          </p:cNvSpPr>
          <p:nvPr>
            <p:ph type="body" sz="quarter" idx="38" hasCustomPrompt="1"/>
          </p:nvPr>
        </p:nvSpPr>
        <p:spPr>
          <a:xfrm>
            <a:off x="6237188" y="4492547"/>
            <a:ext cx="2576083" cy="424472"/>
          </a:xfrm>
        </p:spPr>
        <p:txBody>
          <a:bodyPr/>
          <a:lstStyle>
            <a:lvl1pPr>
              <a:spcAft>
                <a:spcPct val="0"/>
              </a:spcAft>
              <a:defRPr b="1"/>
            </a:lvl1pPr>
          </a:lstStyle>
          <a:p>
            <a:pPr lvl="0"/>
            <a:r>
              <a:rPr lang="en-US"/>
              <a:t>Name Surname</a:t>
            </a:r>
          </a:p>
        </p:txBody>
      </p:sp>
      <p:sp>
        <p:nvSpPr>
          <p:cNvPr id="25" name="Text Placeholder 7">
            <a:extLst>
              <a:ext uri="{FF2B5EF4-FFF2-40B4-BE49-F238E27FC236}">
                <a16:creationId xmlns:a16="http://schemas.microsoft.com/office/drawing/2014/main" id="{E4F9565D-F257-4DB4-9EF3-891109A0FDD9}"/>
              </a:ext>
            </a:extLst>
          </p:cNvPr>
          <p:cNvSpPr>
            <a:spLocks noGrp="1"/>
          </p:cNvSpPr>
          <p:nvPr>
            <p:ph type="body" sz="quarter" idx="39" hasCustomPrompt="1"/>
          </p:nvPr>
        </p:nvSpPr>
        <p:spPr>
          <a:xfrm>
            <a:off x="6237188" y="4948182"/>
            <a:ext cx="2576083" cy="424472"/>
          </a:xfrm>
        </p:spPr>
        <p:txBody>
          <a:bodyPr/>
          <a:lstStyle>
            <a:lvl1pPr>
              <a:spcAft>
                <a:spcPct val="0"/>
              </a:spcAft>
              <a:defRPr b="0"/>
            </a:lvl1pPr>
          </a:lstStyle>
          <a:p>
            <a:pPr lvl="0"/>
            <a:r>
              <a:rPr lang="en-US"/>
              <a:t>Job title</a:t>
            </a:r>
          </a:p>
        </p:txBody>
      </p:sp>
      <p:sp>
        <p:nvSpPr>
          <p:cNvPr id="26" name="Text Placeholder 7">
            <a:extLst>
              <a:ext uri="{FF2B5EF4-FFF2-40B4-BE49-F238E27FC236}">
                <a16:creationId xmlns:a16="http://schemas.microsoft.com/office/drawing/2014/main" id="{2247F516-528B-453B-BE0E-391B2580E18A}"/>
              </a:ext>
            </a:extLst>
          </p:cNvPr>
          <p:cNvSpPr>
            <a:spLocks noGrp="1"/>
          </p:cNvSpPr>
          <p:nvPr>
            <p:ph type="body" sz="quarter" idx="40" hasCustomPrompt="1"/>
          </p:nvPr>
        </p:nvSpPr>
        <p:spPr>
          <a:xfrm>
            <a:off x="6237188" y="5429188"/>
            <a:ext cx="2576083" cy="424472"/>
          </a:xfrm>
        </p:spPr>
        <p:txBody>
          <a:bodyPr/>
          <a:lstStyle>
            <a:lvl1pPr>
              <a:spcAft>
                <a:spcPct val="0"/>
              </a:spcAft>
              <a:defRPr b="0"/>
            </a:lvl1pPr>
          </a:lstStyle>
          <a:p>
            <a:pPr lvl="0"/>
            <a:r>
              <a:rPr lang="en-US"/>
              <a:t>Division</a:t>
            </a:r>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82924857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Pan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111D-7913-40E1-BB43-AD64974E361C}"/>
              </a:ext>
            </a:extLst>
          </p:cNvPr>
          <p:cNvSpPr>
            <a:spLocks noGrp="1"/>
          </p:cNvSpPr>
          <p:nvPr>
            <p:ph type="title"/>
          </p:nvPr>
        </p:nvSpPr>
        <p:spPr>
          <a:xfrm>
            <a:off x="675256" y="685685"/>
            <a:ext cx="10712779" cy="424472"/>
          </a:xfrm>
        </p:spPr>
        <p:txBody>
          <a:bodyPr/>
          <a:lstStyle/>
          <a:p>
            <a:r>
              <a:rPr lang="en-US"/>
              <a:t>Click to edit Master title style</a:t>
            </a:r>
            <a:endParaRPr lang="en-AU"/>
          </a:p>
        </p:txBody>
      </p:sp>
      <p:sp>
        <p:nvSpPr>
          <p:cNvPr id="5" name="Text Placeholder 10">
            <a:extLst>
              <a:ext uri="{FF2B5EF4-FFF2-40B4-BE49-F238E27FC236}">
                <a16:creationId xmlns:a16="http://schemas.microsoft.com/office/drawing/2014/main" id="{645BC396-2E92-4946-B876-84E17DF5380F}"/>
              </a:ext>
            </a:extLst>
          </p:cNvPr>
          <p:cNvSpPr>
            <a:spLocks noGrp="1"/>
          </p:cNvSpPr>
          <p:nvPr>
            <p:ph type="body" sz="quarter" idx="21" hasCustomPrompt="1"/>
          </p:nvPr>
        </p:nvSpPr>
        <p:spPr>
          <a:xfrm>
            <a:off x="675255" y="1126483"/>
            <a:ext cx="10712779" cy="261214"/>
          </a:xfrm>
        </p:spPr>
        <p:txBody>
          <a:bodyPr/>
          <a:lstStyle>
            <a:lvl1pPr marL="0" indent="0">
              <a:lnSpc>
                <a:spcPct val="100000"/>
              </a:lnSpc>
              <a:spcAft>
                <a:spcPct val="0"/>
              </a:spcAft>
              <a:buNone/>
              <a:defRPr sz="2177">
                <a:latin typeface="+mj-lt"/>
              </a:defRPr>
            </a:lvl1pPr>
          </a:lstStyle>
          <a:p>
            <a:pPr lvl="0"/>
            <a:r>
              <a:rPr lang="en-GB"/>
              <a:t>Click to add subtitle</a:t>
            </a:r>
          </a:p>
        </p:txBody>
      </p:sp>
      <p:sp>
        <p:nvSpPr>
          <p:cNvPr id="10" name="Picture Placeholder 8">
            <a:extLst>
              <a:ext uri="{FF2B5EF4-FFF2-40B4-BE49-F238E27FC236}">
                <a16:creationId xmlns:a16="http://schemas.microsoft.com/office/drawing/2014/main" id="{FA62ED70-EA57-310C-0595-F1ED8B16C7B6}"/>
              </a:ext>
            </a:extLst>
          </p:cNvPr>
          <p:cNvSpPr>
            <a:spLocks noGrp="1"/>
          </p:cNvSpPr>
          <p:nvPr>
            <p:ph type="pic" sz="quarter" idx="26" hasCustomPrompt="1"/>
          </p:nvPr>
        </p:nvSpPr>
        <p:spPr>
          <a:xfrm>
            <a:off x="680734" y="1697582"/>
            <a:ext cx="979499" cy="1171553"/>
          </a:xfrm>
          <a:solidFill>
            <a:srgbClr val="E7E6E6"/>
          </a:solidFill>
        </p:spPr>
        <p:txBody>
          <a:bodyPr/>
          <a:lstStyle>
            <a:lvl1pPr>
              <a:defRPr sz="1632"/>
            </a:lvl1pPr>
          </a:lstStyle>
          <a:p>
            <a:r>
              <a:rPr lang="en-AU"/>
              <a:t>Select from Staff Photos</a:t>
            </a:r>
          </a:p>
        </p:txBody>
      </p:sp>
      <p:sp>
        <p:nvSpPr>
          <p:cNvPr id="19" name="Text Placeholder 7">
            <a:extLst>
              <a:ext uri="{FF2B5EF4-FFF2-40B4-BE49-F238E27FC236}">
                <a16:creationId xmlns:a16="http://schemas.microsoft.com/office/drawing/2014/main" id="{D49CD6E1-6D09-4401-ACD7-2C4225679E91}"/>
              </a:ext>
            </a:extLst>
          </p:cNvPr>
          <p:cNvSpPr>
            <a:spLocks noGrp="1"/>
          </p:cNvSpPr>
          <p:nvPr>
            <p:ph type="body" sz="quarter" idx="39" hasCustomPrompt="1"/>
          </p:nvPr>
        </p:nvSpPr>
        <p:spPr>
          <a:xfrm>
            <a:off x="1852125" y="1645645"/>
            <a:ext cx="2782085" cy="424472"/>
          </a:xfrm>
        </p:spPr>
        <p:txBody>
          <a:bodyPr/>
          <a:lstStyle>
            <a:lvl1pPr>
              <a:spcAft>
                <a:spcPct val="0"/>
              </a:spcAft>
              <a:defRPr b="1"/>
            </a:lvl1pPr>
          </a:lstStyle>
          <a:p>
            <a:pPr lvl="0"/>
            <a:r>
              <a:rPr lang="en-US"/>
              <a:t>Name Surname</a:t>
            </a:r>
          </a:p>
        </p:txBody>
      </p:sp>
      <p:sp>
        <p:nvSpPr>
          <p:cNvPr id="20" name="Text Placeholder 7">
            <a:extLst>
              <a:ext uri="{FF2B5EF4-FFF2-40B4-BE49-F238E27FC236}">
                <a16:creationId xmlns:a16="http://schemas.microsoft.com/office/drawing/2014/main" id="{04064EB8-91B1-4E7F-8C61-341BF519CE6A}"/>
              </a:ext>
            </a:extLst>
          </p:cNvPr>
          <p:cNvSpPr>
            <a:spLocks noGrp="1"/>
          </p:cNvSpPr>
          <p:nvPr>
            <p:ph type="body" sz="quarter" idx="40" hasCustomPrompt="1"/>
          </p:nvPr>
        </p:nvSpPr>
        <p:spPr>
          <a:xfrm>
            <a:off x="1852125" y="2102769"/>
            <a:ext cx="2782085" cy="424472"/>
          </a:xfrm>
        </p:spPr>
        <p:txBody>
          <a:bodyPr/>
          <a:lstStyle>
            <a:lvl1pPr>
              <a:spcAft>
                <a:spcPct val="0"/>
              </a:spcAft>
              <a:defRPr b="0"/>
            </a:lvl1pPr>
          </a:lstStyle>
          <a:p>
            <a:pPr lvl="0"/>
            <a:r>
              <a:rPr lang="en-US"/>
              <a:t>Job title</a:t>
            </a:r>
          </a:p>
        </p:txBody>
      </p:sp>
      <p:sp>
        <p:nvSpPr>
          <p:cNvPr id="21" name="Text Placeholder 7">
            <a:extLst>
              <a:ext uri="{FF2B5EF4-FFF2-40B4-BE49-F238E27FC236}">
                <a16:creationId xmlns:a16="http://schemas.microsoft.com/office/drawing/2014/main" id="{EFFFBFBE-0495-4F22-A3D7-C78AAB76D4CE}"/>
              </a:ext>
            </a:extLst>
          </p:cNvPr>
          <p:cNvSpPr>
            <a:spLocks noGrp="1"/>
          </p:cNvSpPr>
          <p:nvPr>
            <p:ph type="body" sz="quarter" idx="41" hasCustomPrompt="1"/>
          </p:nvPr>
        </p:nvSpPr>
        <p:spPr>
          <a:xfrm>
            <a:off x="1852125" y="2586016"/>
            <a:ext cx="2782085" cy="335793"/>
          </a:xfrm>
        </p:spPr>
        <p:txBody>
          <a:bodyPr/>
          <a:lstStyle>
            <a:lvl1pPr>
              <a:spcAft>
                <a:spcPct val="0"/>
              </a:spcAft>
              <a:defRPr b="0"/>
            </a:lvl1pPr>
          </a:lstStyle>
          <a:p>
            <a:pPr lvl="0"/>
            <a:r>
              <a:rPr lang="en-US"/>
              <a:t>Division</a:t>
            </a:r>
          </a:p>
        </p:txBody>
      </p:sp>
      <p:sp>
        <p:nvSpPr>
          <p:cNvPr id="26" name="Picture Placeholder 8">
            <a:extLst>
              <a:ext uri="{FF2B5EF4-FFF2-40B4-BE49-F238E27FC236}">
                <a16:creationId xmlns:a16="http://schemas.microsoft.com/office/drawing/2014/main" id="{9451D036-23F8-FF86-22BB-6BD7FFB513FE}"/>
              </a:ext>
            </a:extLst>
          </p:cNvPr>
          <p:cNvSpPr>
            <a:spLocks noGrp="1"/>
          </p:cNvSpPr>
          <p:nvPr>
            <p:ph type="pic" sz="quarter" idx="28" hasCustomPrompt="1"/>
          </p:nvPr>
        </p:nvSpPr>
        <p:spPr>
          <a:xfrm>
            <a:off x="680734" y="3080023"/>
            <a:ext cx="979499" cy="1171553"/>
          </a:xfrm>
          <a:solidFill>
            <a:srgbClr val="E7E6E6"/>
          </a:solidFill>
        </p:spPr>
        <p:txBody>
          <a:bodyPr/>
          <a:lstStyle>
            <a:lvl1pPr>
              <a:defRPr sz="1632"/>
            </a:lvl1pPr>
          </a:lstStyle>
          <a:p>
            <a:r>
              <a:rPr lang="en-AU"/>
              <a:t>Select from Staff Photos</a:t>
            </a:r>
          </a:p>
        </p:txBody>
      </p:sp>
      <p:sp>
        <p:nvSpPr>
          <p:cNvPr id="22" name="Text Placeholder 7">
            <a:extLst>
              <a:ext uri="{FF2B5EF4-FFF2-40B4-BE49-F238E27FC236}">
                <a16:creationId xmlns:a16="http://schemas.microsoft.com/office/drawing/2014/main" id="{2FFD61B4-D27E-44ED-A60C-5199E5A70BD8}"/>
              </a:ext>
            </a:extLst>
          </p:cNvPr>
          <p:cNvSpPr>
            <a:spLocks noGrp="1"/>
          </p:cNvSpPr>
          <p:nvPr>
            <p:ph type="body" sz="quarter" idx="42" hasCustomPrompt="1"/>
          </p:nvPr>
        </p:nvSpPr>
        <p:spPr>
          <a:xfrm>
            <a:off x="1852125" y="3017016"/>
            <a:ext cx="2782085" cy="424472"/>
          </a:xfrm>
        </p:spPr>
        <p:txBody>
          <a:bodyPr/>
          <a:lstStyle>
            <a:lvl1pPr>
              <a:spcAft>
                <a:spcPct val="0"/>
              </a:spcAft>
              <a:defRPr b="1"/>
            </a:lvl1pPr>
          </a:lstStyle>
          <a:p>
            <a:pPr lvl="0"/>
            <a:r>
              <a:rPr lang="en-US"/>
              <a:t>Name Surname</a:t>
            </a:r>
          </a:p>
        </p:txBody>
      </p:sp>
      <p:sp>
        <p:nvSpPr>
          <p:cNvPr id="23" name="Text Placeholder 7">
            <a:extLst>
              <a:ext uri="{FF2B5EF4-FFF2-40B4-BE49-F238E27FC236}">
                <a16:creationId xmlns:a16="http://schemas.microsoft.com/office/drawing/2014/main" id="{0DD2C1A7-D492-412A-BAEB-0733925135F0}"/>
              </a:ext>
            </a:extLst>
          </p:cNvPr>
          <p:cNvSpPr>
            <a:spLocks noGrp="1"/>
          </p:cNvSpPr>
          <p:nvPr>
            <p:ph type="body" sz="quarter" idx="43" hasCustomPrompt="1"/>
          </p:nvPr>
        </p:nvSpPr>
        <p:spPr>
          <a:xfrm>
            <a:off x="1852125" y="3474140"/>
            <a:ext cx="2782085" cy="424472"/>
          </a:xfrm>
        </p:spPr>
        <p:txBody>
          <a:bodyPr/>
          <a:lstStyle>
            <a:lvl1pPr>
              <a:spcAft>
                <a:spcPct val="0"/>
              </a:spcAft>
              <a:defRPr b="0"/>
            </a:lvl1pPr>
          </a:lstStyle>
          <a:p>
            <a:pPr lvl="0"/>
            <a:r>
              <a:rPr lang="en-US"/>
              <a:t>Job title</a:t>
            </a:r>
          </a:p>
        </p:txBody>
      </p:sp>
      <p:sp>
        <p:nvSpPr>
          <p:cNvPr id="24" name="Text Placeholder 7">
            <a:extLst>
              <a:ext uri="{FF2B5EF4-FFF2-40B4-BE49-F238E27FC236}">
                <a16:creationId xmlns:a16="http://schemas.microsoft.com/office/drawing/2014/main" id="{ACFDAC12-9E9F-42C0-8F56-11C585E79708}"/>
              </a:ext>
            </a:extLst>
          </p:cNvPr>
          <p:cNvSpPr>
            <a:spLocks noGrp="1"/>
          </p:cNvSpPr>
          <p:nvPr>
            <p:ph type="body" sz="quarter" idx="44" hasCustomPrompt="1"/>
          </p:nvPr>
        </p:nvSpPr>
        <p:spPr>
          <a:xfrm>
            <a:off x="1852125" y="3957387"/>
            <a:ext cx="2782085" cy="335793"/>
          </a:xfrm>
        </p:spPr>
        <p:txBody>
          <a:bodyPr/>
          <a:lstStyle>
            <a:lvl1pPr>
              <a:spcAft>
                <a:spcPct val="0"/>
              </a:spcAft>
              <a:defRPr b="0"/>
            </a:lvl1pPr>
          </a:lstStyle>
          <a:p>
            <a:pPr lvl="0"/>
            <a:r>
              <a:rPr lang="en-US"/>
              <a:t>Division</a:t>
            </a:r>
          </a:p>
        </p:txBody>
      </p:sp>
      <p:sp>
        <p:nvSpPr>
          <p:cNvPr id="28" name="Picture Placeholder 8">
            <a:extLst>
              <a:ext uri="{FF2B5EF4-FFF2-40B4-BE49-F238E27FC236}">
                <a16:creationId xmlns:a16="http://schemas.microsoft.com/office/drawing/2014/main" id="{4C52197D-84C9-BC5B-DEEF-936F9CE65554}"/>
              </a:ext>
            </a:extLst>
          </p:cNvPr>
          <p:cNvSpPr>
            <a:spLocks noGrp="1"/>
          </p:cNvSpPr>
          <p:nvPr>
            <p:ph type="pic" sz="quarter" idx="30" hasCustomPrompt="1"/>
          </p:nvPr>
        </p:nvSpPr>
        <p:spPr>
          <a:xfrm>
            <a:off x="680734" y="4459361"/>
            <a:ext cx="979499" cy="1171553"/>
          </a:xfrm>
          <a:solidFill>
            <a:srgbClr val="E7E6E6"/>
          </a:solidFill>
        </p:spPr>
        <p:txBody>
          <a:bodyPr/>
          <a:lstStyle>
            <a:lvl1pPr>
              <a:defRPr sz="1632"/>
            </a:lvl1pPr>
          </a:lstStyle>
          <a:p>
            <a:r>
              <a:rPr lang="en-AU"/>
              <a:t>Select from Staff Photos</a:t>
            </a:r>
          </a:p>
        </p:txBody>
      </p:sp>
      <p:sp>
        <p:nvSpPr>
          <p:cNvPr id="36" name="Text Placeholder 7">
            <a:extLst>
              <a:ext uri="{FF2B5EF4-FFF2-40B4-BE49-F238E27FC236}">
                <a16:creationId xmlns:a16="http://schemas.microsoft.com/office/drawing/2014/main" id="{06F005EF-F9EB-4DAF-A334-F9126B22AB12}"/>
              </a:ext>
            </a:extLst>
          </p:cNvPr>
          <p:cNvSpPr>
            <a:spLocks noGrp="1"/>
          </p:cNvSpPr>
          <p:nvPr>
            <p:ph type="body" sz="quarter" idx="45" hasCustomPrompt="1"/>
          </p:nvPr>
        </p:nvSpPr>
        <p:spPr>
          <a:xfrm>
            <a:off x="1852125" y="4390279"/>
            <a:ext cx="2782085" cy="424472"/>
          </a:xfrm>
        </p:spPr>
        <p:txBody>
          <a:bodyPr/>
          <a:lstStyle>
            <a:lvl1pPr>
              <a:spcAft>
                <a:spcPct val="0"/>
              </a:spcAft>
              <a:defRPr b="1"/>
            </a:lvl1pPr>
          </a:lstStyle>
          <a:p>
            <a:pPr lvl="0"/>
            <a:r>
              <a:rPr lang="en-US"/>
              <a:t>Name Surname</a:t>
            </a:r>
          </a:p>
        </p:txBody>
      </p:sp>
      <p:sp>
        <p:nvSpPr>
          <p:cNvPr id="37" name="Text Placeholder 7">
            <a:extLst>
              <a:ext uri="{FF2B5EF4-FFF2-40B4-BE49-F238E27FC236}">
                <a16:creationId xmlns:a16="http://schemas.microsoft.com/office/drawing/2014/main" id="{D52A0724-C106-40BE-B3CB-D9C430FDF021}"/>
              </a:ext>
            </a:extLst>
          </p:cNvPr>
          <p:cNvSpPr>
            <a:spLocks noGrp="1"/>
          </p:cNvSpPr>
          <p:nvPr>
            <p:ph type="body" sz="quarter" idx="46" hasCustomPrompt="1"/>
          </p:nvPr>
        </p:nvSpPr>
        <p:spPr>
          <a:xfrm>
            <a:off x="1852125" y="4847402"/>
            <a:ext cx="2782085" cy="424472"/>
          </a:xfrm>
        </p:spPr>
        <p:txBody>
          <a:bodyPr/>
          <a:lstStyle>
            <a:lvl1pPr>
              <a:spcAft>
                <a:spcPct val="0"/>
              </a:spcAft>
              <a:defRPr b="0"/>
            </a:lvl1pPr>
          </a:lstStyle>
          <a:p>
            <a:pPr lvl="0"/>
            <a:r>
              <a:rPr lang="en-US"/>
              <a:t>Job title</a:t>
            </a:r>
          </a:p>
        </p:txBody>
      </p:sp>
      <p:sp>
        <p:nvSpPr>
          <p:cNvPr id="38" name="Text Placeholder 7">
            <a:extLst>
              <a:ext uri="{FF2B5EF4-FFF2-40B4-BE49-F238E27FC236}">
                <a16:creationId xmlns:a16="http://schemas.microsoft.com/office/drawing/2014/main" id="{6DB10E30-7A21-4C32-9192-9147577A3B5B}"/>
              </a:ext>
            </a:extLst>
          </p:cNvPr>
          <p:cNvSpPr>
            <a:spLocks noGrp="1"/>
          </p:cNvSpPr>
          <p:nvPr>
            <p:ph type="body" sz="quarter" idx="47" hasCustomPrompt="1"/>
          </p:nvPr>
        </p:nvSpPr>
        <p:spPr>
          <a:xfrm>
            <a:off x="1852125" y="5330650"/>
            <a:ext cx="2782085" cy="335793"/>
          </a:xfrm>
        </p:spPr>
        <p:txBody>
          <a:bodyPr/>
          <a:lstStyle>
            <a:lvl1pPr>
              <a:spcAft>
                <a:spcPct val="0"/>
              </a:spcAft>
              <a:defRPr b="0"/>
            </a:lvl1pPr>
          </a:lstStyle>
          <a:p>
            <a:pPr lvl="0"/>
            <a:r>
              <a:rPr lang="en-US"/>
              <a:t>Division</a:t>
            </a:r>
          </a:p>
        </p:txBody>
      </p:sp>
      <p:sp>
        <p:nvSpPr>
          <p:cNvPr id="30" name="Picture Placeholder 8">
            <a:extLst>
              <a:ext uri="{FF2B5EF4-FFF2-40B4-BE49-F238E27FC236}">
                <a16:creationId xmlns:a16="http://schemas.microsoft.com/office/drawing/2014/main" id="{632458D8-174B-7120-4AE4-C79DD5F24B93}"/>
              </a:ext>
            </a:extLst>
          </p:cNvPr>
          <p:cNvSpPr>
            <a:spLocks noGrp="1"/>
          </p:cNvSpPr>
          <p:nvPr>
            <p:ph type="pic" sz="quarter" idx="32" hasCustomPrompt="1"/>
          </p:nvPr>
        </p:nvSpPr>
        <p:spPr>
          <a:xfrm>
            <a:off x="4821801" y="1697582"/>
            <a:ext cx="979499" cy="1171553"/>
          </a:xfrm>
          <a:solidFill>
            <a:srgbClr val="E7E6E6"/>
          </a:solidFill>
        </p:spPr>
        <p:txBody>
          <a:bodyPr/>
          <a:lstStyle>
            <a:lvl1pPr>
              <a:defRPr sz="1632"/>
            </a:lvl1pPr>
          </a:lstStyle>
          <a:p>
            <a:r>
              <a:rPr lang="en-AU"/>
              <a:t>Select from Staff Photos</a:t>
            </a:r>
          </a:p>
        </p:txBody>
      </p:sp>
      <p:sp>
        <p:nvSpPr>
          <p:cNvPr id="39" name="Text Placeholder 7">
            <a:extLst>
              <a:ext uri="{FF2B5EF4-FFF2-40B4-BE49-F238E27FC236}">
                <a16:creationId xmlns:a16="http://schemas.microsoft.com/office/drawing/2014/main" id="{A79700E9-093E-459B-81CF-36AD5BD6765D}"/>
              </a:ext>
            </a:extLst>
          </p:cNvPr>
          <p:cNvSpPr>
            <a:spLocks noGrp="1"/>
          </p:cNvSpPr>
          <p:nvPr>
            <p:ph type="body" sz="quarter" idx="48" hasCustomPrompt="1"/>
          </p:nvPr>
        </p:nvSpPr>
        <p:spPr>
          <a:xfrm>
            <a:off x="5988894" y="1645645"/>
            <a:ext cx="2775450" cy="424472"/>
          </a:xfrm>
        </p:spPr>
        <p:txBody>
          <a:bodyPr/>
          <a:lstStyle>
            <a:lvl1pPr>
              <a:spcAft>
                <a:spcPct val="0"/>
              </a:spcAft>
              <a:defRPr b="1"/>
            </a:lvl1pPr>
          </a:lstStyle>
          <a:p>
            <a:pPr lvl="0"/>
            <a:r>
              <a:rPr lang="en-US"/>
              <a:t>Name Surname</a:t>
            </a:r>
          </a:p>
        </p:txBody>
      </p:sp>
      <p:sp>
        <p:nvSpPr>
          <p:cNvPr id="40" name="Text Placeholder 7">
            <a:extLst>
              <a:ext uri="{FF2B5EF4-FFF2-40B4-BE49-F238E27FC236}">
                <a16:creationId xmlns:a16="http://schemas.microsoft.com/office/drawing/2014/main" id="{A9C27F92-CDF9-4777-81D9-5590B563E942}"/>
              </a:ext>
            </a:extLst>
          </p:cNvPr>
          <p:cNvSpPr>
            <a:spLocks noGrp="1"/>
          </p:cNvSpPr>
          <p:nvPr>
            <p:ph type="body" sz="quarter" idx="49" hasCustomPrompt="1"/>
          </p:nvPr>
        </p:nvSpPr>
        <p:spPr>
          <a:xfrm>
            <a:off x="5988894" y="2102769"/>
            <a:ext cx="2775450" cy="424472"/>
          </a:xfrm>
        </p:spPr>
        <p:txBody>
          <a:bodyPr/>
          <a:lstStyle>
            <a:lvl1pPr>
              <a:spcAft>
                <a:spcPct val="0"/>
              </a:spcAft>
              <a:defRPr b="0"/>
            </a:lvl1pPr>
          </a:lstStyle>
          <a:p>
            <a:pPr lvl="0"/>
            <a:r>
              <a:rPr lang="en-US"/>
              <a:t>Job title</a:t>
            </a:r>
          </a:p>
        </p:txBody>
      </p:sp>
      <p:sp>
        <p:nvSpPr>
          <p:cNvPr id="41" name="Text Placeholder 7">
            <a:extLst>
              <a:ext uri="{FF2B5EF4-FFF2-40B4-BE49-F238E27FC236}">
                <a16:creationId xmlns:a16="http://schemas.microsoft.com/office/drawing/2014/main" id="{2A3785C5-C442-4AAB-91D9-9272B6005D5E}"/>
              </a:ext>
            </a:extLst>
          </p:cNvPr>
          <p:cNvSpPr>
            <a:spLocks noGrp="1"/>
          </p:cNvSpPr>
          <p:nvPr>
            <p:ph type="body" sz="quarter" idx="50" hasCustomPrompt="1"/>
          </p:nvPr>
        </p:nvSpPr>
        <p:spPr>
          <a:xfrm>
            <a:off x="5988894" y="2586016"/>
            <a:ext cx="2775450" cy="335793"/>
          </a:xfrm>
        </p:spPr>
        <p:txBody>
          <a:bodyPr/>
          <a:lstStyle>
            <a:lvl1pPr>
              <a:spcAft>
                <a:spcPct val="0"/>
              </a:spcAft>
              <a:defRPr b="0"/>
            </a:lvl1pPr>
          </a:lstStyle>
          <a:p>
            <a:pPr lvl="0"/>
            <a:r>
              <a:rPr lang="en-US"/>
              <a:t>Division</a:t>
            </a:r>
          </a:p>
        </p:txBody>
      </p:sp>
      <p:sp>
        <p:nvSpPr>
          <p:cNvPr id="32" name="Picture Placeholder 8">
            <a:extLst>
              <a:ext uri="{FF2B5EF4-FFF2-40B4-BE49-F238E27FC236}">
                <a16:creationId xmlns:a16="http://schemas.microsoft.com/office/drawing/2014/main" id="{255B8B3B-EB81-6CC9-8E64-D4C51410BCBF}"/>
              </a:ext>
            </a:extLst>
          </p:cNvPr>
          <p:cNvSpPr>
            <a:spLocks noGrp="1"/>
          </p:cNvSpPr>
          <p:nvPr>
            <p:ph type="pic" sz="quarter" idx="34" hasCustomPrompt="1"/>
          </p:nvPr>
        </p:nvSpPr>
        <p:spPr>
          <a:xfrm>
            <a:off x="4821801" y="3080023"/>
            <a:ext cx="979499" cy="1171553"/>
          </a:xfrm>
          <a:solidFill>
            <a:srgbClr val="E7E6E6"/>
          </a:solidFill>
        </p:spPr>
        <p:txBody>
          <a:bodyPr/>
          <a:lstStyle>
            <a:lvl1pPr>
              <a:defRPr sz="1632"/>
            </a:lvl1pPr>
          </a:lstStyle>
          <a:p>
            <a:r>
              <a:rPr lang="en-AU"/>
              <a:t>Select from Staff Photos</a:t>
            </a:r>
          </a:p>
        </p:txBody>
      </p:sp>
      <p:sp>
        <p:nvSpPr>
          <p:cNvPr id="42" name="Text Placeholder 7">
            <a:extLst>
              <a:ext uri="{FF2B5EF4-FFF2-40B4-BE49-F238E27FC236}">
                <a16:creationId xmlns:a16="http://schemas.microsoft.com/office/drawing/2014/main" id="{81F7C5AA-385F-4E65-BDEE-B80DF7CFF97A}"/>
              </a:ext>
            </a:extLst>
          </p:cNvPr>
          <p:cNvSpPr>
            <a:spLocks noGrp="1"/>
          </p:cNvSpPr>
          <p:nvPr>
            <p:ph type="body" sz="quarter" idx="51" hasCustomPrompt="1"/>
          </p:nvPr>
        </p:nvSpPr>
        <p:spPr>
          <a:xfrm>
            <a:off x="5988894" y="3018714"/>
            <a:ext cx="2775450" cy="424472"/>
          </a:xfrm>
        </p:spPr>
        <p:txBody>
          <a:bodyPr/>
          <a:lstStyle>
            <a:lvl1pPr>
              <a:spcAft>
                <a:spcPct val="0"/>
              </a:spcAft>
              <a:defRPr b="1"/>
            </a:lvl1pPr>
          </a:lstStyle>
          <a:p>
            <a:pPr lvl="0"/>
            <a:r>
              <a:rPr lang="en-US"/>
              <a:t>Name Surname</a:t>
            </a:r>
          </a:p>
        </p:txBody>
      </p:sp>
      <p:sp>
        <p:nvSpPr>
          <p:cNvPr id="43" name="Text Placeholder 7">
            <a:extLst>
              <a:ext uri="{FF2B5EF4-FFF2-40B4-BE49-F238E27FC236}">
                <a16:creationId xmlns:a16="http://schemas.microsoft.com/office/drawing/2014/main" id="{D810BF9F-728F-4F92-94F6-73C1F302B36F}"/>
              </a:ext>
            </a:extLst>
          </p:cNvPr>
          <p:cNvSpPr>
            <a:spLocks noGrp="1"/>
          </p:cNvSpPr>
          <p:nvPr>
            <p:ph type="body" sz="quarter" idx="52" hasCustomPrompt="1"/>
          </p:nvPr>
        </p:nvSpPr>
        <p:spPr>
          <a:xfrm>
            <a:off x="5988894" y="3475837"/>
            <a:ext cx="2775450" cy="424472"/>
          </a:xfrm>
        </p:spPr>
        <p:txBody>
          <a:bodyPr/>
          <a:lstStyle>
            <a:lvl1pPr>
              <a:spcAft>
                <a:spcPct val="0"/>
              </a:spcAft>
              <a:defRPr b="0"/>
            </a:lvl1pPr>
          </a:lstStyle>
          <a:p>
            <a:pPr lvl="0"/>
            <a:r>
              <a:rPr lang="en-US"/>
              <a:t>Job title</a:t>
            </a:r>
          </a:p>
        </p:txBody>
      </p:sp>
      <p:sp>
        <p:nvSpPr>
          <p:cNvPr id="44" name="Text Placeholder 7">
            <a:extLst>
              <a:ext uri="{FF2B5EF4-FFF2-40B4-BE49-F238E27FC236}">
                <a16:creationId xmlns:a16="http://schemas.microsoft.com/office/drawing/2014/main" id="{7EDBEAB3-4493-43F2-8074-2EB8081CA9BB}"/>
              </a:ext>
            </a:extLst>
          </p:cNvPr>
          <p:cNvSpPr>
            <a:spLocks noGrp="1"/>
          </p:cNvSpPr>
          <p:nvPr>
            <p:ph type="body" sz="quarter" idx="53" hasCustomPrompt="1"/>
          </p:nvPr>
        </p:nvSpPr>
        <p:spPr>
          <a:xfrm>
            <a:off x="5988894" y="3959085"/>
            <a:ext cx="2775450" cy="335793"/>
          </a:xfrm>
        </p:spPr>
        <p:txBody>
          <a:bodyPr/>
          <a:lstStyle>
            <a:lvl1pPr>
              <a:spcAft>
                <a:spcPct val="0"/>
              </a:spcAft>
              <a:defRPr b="0"/>
            </a:lvl1pPr>
          </a:lstStyle>
          <a:p>
            <a:pPr lvl="0"/>
            <a:r>
              <a:rPr lang="en-US"/>
              <a:t>Division</a:t>
            </a:r>
          </a:p>
        </p:txBody>
      </p:sp>
      <p:sp>
        <p:nvSpPr>
          <p:cNvPr id="34" name="Picture Placeholder 8">
            <a:extLst>
              <a:ext uri="{FF2B5EF4-FFF2-40B4-BE49-F238E27FC236}">
                <a16:creationId xmlns:a16="http://schemas.microsoft.com/office/drawing/2014/main" id="{63E84791-B1D5-1F82-268B-16ADA984077D}"/>
              </a:ext>
            </a:extLst>
          </p:cNvPr>
          <p:cNvSpPr>
            <a:spLocks noGrp="1"/>
          </p:cNvSpPr>
          <p:nvPr>
            <p:ph type="pic" sz="quarter" idx="36" hasCustomPrompt="1"/>
          </p:nvPr>
        </p:nvSpPr>
        <p:spPr>
          <a:xfrm>
            <a:off x="4821801" y="4459361"/>
            <a:ext cx="979499" cy="1171553"/>
          </a:xfrm>
          <a:solidFill>
            <a:srgbClr val="E7E6E6"/>
          </a:solidFill>
        </p:spPr>
        <p:txBody>
          <a:bodyPr/>
          <a:lstStyle>
            <a:lvl1pPr>
              <a:defRPr sz="1632"/>
            </a:lvl1pPr>
          </a:lstStyle>
          <a:p>
            <a:r>
              <a:rPr lang="en-AU"/>
              <a:t>Select from Staff Photos</a:t>
            </a:r>
          </a:p>
        </p:txBody>
      </p:sp>
      <p:sp>
        <p:nvSpPr>
          <p:cNvPr id="45" name="Text Placeholder 7">
            <a:extLst>
              <a:ext uri="{FF2B5EF4-FFF2-40B4-BE49-F238E27FC236}">
                <a16:creationId xmlns:a16="http://schemas.microsoft.com/office/drawing/2014/main" id="{134B5E80-51B4-4ADA-A1A1-59530B2330E7}"/>
              </a:ext>
            </a:extLst>
          </p:cNvPr>
          <p:cNvSpPr>
            <a:spLocks noGrp="1"/>
          </p:cNvSpPr>
          <p:nvPr>
            <p:ph type="body" sz="quarter" idx="54" hasCustomPrompt="1"/>
          </p:nvPr>
        </p:nvSpPr>
        <p:spPr>
          <a:xfrm>
            <a:off x="5988894" y="4390279"/>
            <a:ext cx="2775450" cy="424472"/>
          </a:xfrm>
        </p:spPr>
        <p:txBody>
          <a:bodyPr/>
          <a:lstStyle>
            <a:lvl1pPr>
              <a:spcAft>
                <a:spcPct val="0"/>
              </a:spcAft>
              <a:defRPr b="1"/>
            </a:lvl1pPr>
          </a:lstStyle>
          <a:p>
            <a:pPr lvl="0"/>
            <a:r>
              <a:rPr lang="en-US"/>
              <a:t>Name Surname</a:t>
            </a:r>
          </a:p>
        </p:txBody>
      </p:sp>
      <p:sp>
        <p:nvSpPr>
          <p:cNvPr id="46" name="Text Placeholder 7">
            <a:extLst>
              <a:ext uri="{FF2B5EF4-FFF2-40B4-BE49-F238E27FC236}">
                <a16:creationId xmlns:a16="http://schemas.microsoft.com/office/drawing/2014/main" id="{1B3A81DE-8818-49DB-8CD1-E75DA9D0C4F3}"/>
              </a:ext>
            </a:extLst>
          </p:cNvPr>
          <p:cNvSpPr>
            <a:spLocks noGrp="1"/>
          </p:cNvSpPr>
          <p:nvPr>
            <p:ph type="body" sz="quarter" idx="55" hasCustomPrompt="1"/>
          </p:nvPr>
        </p:nvSpPr>
        <p:spPr>
          <a:xfrm>
            <a:off x="5988894" y="4847402"/>
            <a:ext cx="2775450" cy="424472"/>
          </a:xfrm>
        </p:spPr>
        <p:txBody>
          <a:bodyPr/>
          <a:lstStyle>
            <a:lvl1pPr>
              <a:spcAft>
                <a:spcPct val="0"/>
              </a:spcAft>
              <a:defRPr b="0"/>
            </a:lvl1pPr>
          </a:lstStyle>
          <a:p>
            <a:pPr lvl="0"/>
            <a:r>
              <a:rPr lang="en-US"/>
              <a:t>Job title</a:t>
            </a:r>
          </a:p>
        </p:txBody>
      </p:sp>
      <p:sp>
        <p:nvSpPr>
          <p:cNvPr id="47" name="Text Placeholder 7">
            <a:extLst>
              <a:ext uri="{FF2B5EF4-FFF2-40B4-BE49-F238E27FC236}">
                <a16:creationId xmlns:a16="http://schemas.microsoft.com/office/drawing/2014/main" id="{5DA7287C-779A-47D8-B76D-8EB79A9B7712}"/>
              </a:ext>
            </a:extLst>
          </p:cNvPr>
          <p:cNvSpPr>
            <a:spLocks noGrp="1"/>
          </p:cNvSpPr>
          <p:nvPr>
            <p:ph type="body" sz="quarter" idx="56" hasCustomPrompt="1"/>
          </p:nvPr>
        </p:nvSpPr>
        <p:spPr>
          <a:xfrm>
            <a:off x="5988894" y="5330650"/>
            <a:ext cx="2775450" cy="335793"/>
          </a:xfrm>
        </p:spPr>
        <p:txBody>
          <a:bodyPr/>
          <a:lstStyle>
            <a:lvl1pPr>
              <a:spcAft>
                <a:spcPct val="0"/>
              </a:spcAft>
              <a:defRPr b="0"/>
            </a:lvl1pPr>
          </a:lstStyle>
          <a:p>
            <a:pPr lvl="0"/>
            <a:r>
              <a:rPr lang="en-US"/>
              <a:t>Division</a:t>
            </a:r>
          </a:p>
        </p:txBody>
      </p:sp>
      <p:sp>
        <p:nvSpPr>
          <p:cNvPr id="4" name="Slide Number Placeholder 3">
            <a:extLst>
              <a:ext uri="{FF2B5EF4-FFF2-40B4-BE49-F238E27FC236}">
                <a16:creationId xmlns:a16="http://schemas.microsoft.com/office/drawing/2014/main" id="{C7322C66-0AFB-4FB4-AB7E-5D01C6B7F89A}"/>
              </a:ext>
            </a:extLst>
          </p:cNvPr>
          <p:cNvSpPr>
            <a:spLocks noGrp="1"/>
          </p:cNvSpPr>
          <p:nvPr>
            <p:ph type="sldNum" sz="quarter" idx="11"/>
          </p:nvPr>
        </p:nvSpPr>
        <p:spPr/>
        <p:txBody>
          <a:bodyPr/>
          <a:lstStyle/>
          <a:p>
            <a:fld id="{26A49D9D-4881-4977-B9A1-BE4F9A1C9D28}" type="slidenum">
              <a:rPr lang="en-AU" smtClean="0"/>
              <a:t>‹#›</a:t>
            </a:fld>
            <a:endParaRPr lang="en-AU"/>
          </a:p>
        </p:txBody>
      </p:sp>
      <p:sp>
        <p:nvSpPr>
          <p:cNvPr id="3" name="Footer Placeholder 2">
            <a:extLst>
              <a:ext uri="{FF2B5EF4-FFF2-40B4-BE49-F238E27FC236}">
                <a16:creationId xmlns:a16="http://schemas.microsoft.com/office/drawing/2014/main" id="{3FFA93BC-85B6-4152-9749-A5DF0DDF19A2}"/>
              </a:ext>
            </a:extLst>
          </p:cNvPr>
          <p:cNvSpPr>
            <a:spLocks noGrp="1"/>
          </p:cNvSpPr>
          <p:nvPr>
            <p:ph type="ftr" sz="quarter" idx="10"/>
          </p:nvPr>
        </p:nvSpPr>
        <p:spPr/>
        <p:txBody>
          <a:bodyPr/>
          <a:lstStyle/>
          <a:p>
            <a:endParaRPr lang="en-AU"/>
          </a:p>
        </p:txBody>
      </p:sp>
    </p:spTree>
    <p:extLst>
      <p:ext uri="{BB962C8B-B14F-4D97-AF65-F5344CB8AC3E}">
        <p14:creationId xmlns:p14="http://schemas.microsoft.com/office/powerpoint/2010/main" val="3347598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tags" Target="../tags/tag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tags" Target="../tags/tag1.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50" Type="http://schemas.openxmlformats.org/officeDocument/2006/relationships/slideLayout" Target="../slideLayouts/slideLayout97.xml"/><Relationship Id="rId55" Type="http://schemas.openxmlformats.org/officeDocument/2006/relationships/theme" Target="../theme/theme3.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slideLayout" Target="../slideLayouts/slideLayout93.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41" Type="http://schemas.openxmlformats.org/officeDocument/2006/relationships/slideLayout" Target="../slideLayouts/slideLayout88.xml"/><Relationship Id="rId54" Type="http://schemas.openxmlformats.org/officeDocument/2006/relationships/slideLayout" Target="../slideLayouts/slideLayout101.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3" Type="http://schemas.openxmlformats.org/officeDocument/2006/relationships/slideLayout" Target="../slideLayouts/slideLayout100.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slideLayout" Target="../slideLayouts/slideLayout96.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52" Type="http://schemas.openxmlformats.org/officeDocument/2006/relationships/slideLayout" Target="../slideLayouts/slideLayout99.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48" Type="http://schemas.openxmlformats.org/officeDocument/2006/relationships/slideLayout" Target="../slideLayouts/slideLayout95.xml"/><Relationship Id="rId8" Type="http://schemas.openxmlformats.org/officeDocument/2006/relationships/slideLayout" Target="../slideLayouts/slideLayout55.xml"/><Relationship Id="rId51" Type="http://schemas.openxmlformats.org/officeDocument/2006/relationships/slideLayout" Target="../slideLayouts/slideLayout98.xml"/><Relationship Id="rId3"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slideLayout" Target="../slideLayouts/slideLayout127.xml"/><Relationship Id="rId39" Type="http://schemas.openxmlformats.org/officeDocument/2006/relationships/slideLayout" Target="../slideLayouts/slideLayout140.xml"/><Relationship Id="rId21" Type="http://schemas.openxmlformats.org/officeDocument/2006/relationships/slideLayout" Target="../slideLayouts/slideLayout122.xml"/><Relationship Id="rId34" Type="http://schemas.openxmlformats.org/officeDocument/2006/relationships/slideLayout" Target="../slideLayouts/slideLayout135.xml"/><Relationship Id="rId42" Type="http://schemas.openxmlformats.org/officeDocument/2006/relationships/slideLayout" Target="../slideLayouts/slideLayout143.xml"/><Relationship Id="rId47" Type="http://schemas.openxmlformats.org/officeDocument/2006/relationships/slideLayout" Target="../slideLayouts/slideLayout148.xml"/><Relationship Id="rId50" Type="http://schemas.openxmlformats.org/officeDocument/2006/relationships/slideLayout" Target="../slideLayouts/slideLayout151.xml"/><Relationship Id="rId55" Type="http://schemas.openxmlformats.org/officeDocument/2006/relationships/theme" Target="../theme/theme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33" Type="http://schemas.openxmlformats.org/officeDocument/2006/relationships/slideLayout" Target="../slideLayouts/slideLayout134.xml"/><Relationship Id="rId38" Type="http://schemas.openxmlformats.org/officeDocument/2006/relationships/slideLayout" Target="../slideLayouts/slideLayout139.xml"/><Relationship Id="rId46" Type="http://schemas.openxmlformats.org/officeDocument/2006/relationships/slideLayout" Target="../slideLayouts/slideLayout147.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29" Type="http://schemas.openxmlformats.org/officeDocument/2006/relationships/slideLayout" Target="../slideLayouts/slideLayout130.xml"/><Relationship Id="rId41" Type="http://schemas.openxmlformats.org/officeDocument/2006/relationships/slideLayout" Target="../slideLayouts/slideLayout142.xml"/><Relationship Id="rId54" Type="http://schemas.openxmlformats.org/officeDocument/2006/relationships/slideLayout" Target="../slideLayouts/slideLayout155.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32" Type="http://schemas.openxmlformats.org/officeDocument/2006/relationships/slideLayout" Target="../slideLayouts/slideLayout133.xml"/><Relationship Id="rId37" Type="http://schemas.openxmlformats.org/officeDocument/2006/relationships/slideLayout" Target="../slideLayouts/slideLayout138.xml"/><Relationship Id="rId40" Type="http://schemas.openxmlformats.org/officeDocument/2006/relationships/slideLayout" Target="../slideLayouts/slideLayout141.xml"/><Relationship Id="rId45" Type="http://schemas.openxmlformats.org/officeDocument/2006/relationships/slideLayout" Target="../slideLayouts/slideLayout146.xml"/><Relationship Id="rId53" Type="http://schemas.openxmlformats.org/officeDocument/2006/relationships/slideLayout" Target="../slideLayouts/slideLayout154.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slideLayout" Target="../slideLayouts/slideLayout129.xml"/><Relationship Id="rId36" Type="http://schemas.openxmlformats.org/officeDocument/2006/relationships/slideLayout" Target="../slideLayouts/slideLayout137.xml"/><Relationship Id="rId49" Type="http://schemas.openxmlformats.org/officeDocument/2006/relationships/slideLayout" Target="../slideLayouts/slideLayout150.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31" Type="http://schemas.openxmlformats.org/officeDocument/2006/relationships/slideLayout" Target="../slideLayouts/slideLayout132.xml"/><Relationship Id="rId44" Type="http://schemas.openxmlformats.org/officeDocument/2006/relationships/slideLayout" Target="../slideLayouts/slideLayout145.xml"/><Relationship Id="rId52" Type="http://schemas.openxmlformats.org/officeDocument/2006/relationships/slideLayout" Target="../slideLayouts/slideLayout153.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slideLayout" Target="../slideLayouts/slideLayout128.xml"/><Relationship Id="rId30" Type="http://schemas.openxmlformats.org/officeDocument/2006/relationships/slideLayout" Target="../slideLayouts/slideLayout131.xml"/><Relationship Id="rId35" Type="http://schemas.openxmlformats.org/officeDocument/2006/relationships/slideLayout" Target="../slideLayouts/slideLayout136.xml"/><Relationship Id="rId43" Type="http://schemas.openxmlformats.org/officeDocument/2006/relationships/slideLayout" Target="../slideLayouts/slideLayout144.xml"/><Relationship Id="rId48" Type="http://schemas.openxmlformats.org/officeDocument/2006/relationships/slideLayout" Target="../slideLayouts/slideLayout149.xml"/><Relationship Id="rId8" Type="http://schemas.openxmlformats.org/officeDocument/2006/relationships/slideLayout" Target="../slideLayouts/slideLayout109.xml"/><Relationship Id="rId51" Type="http://schemas.openxmlformats.org/officeDocument/2006/relationships/slideLayout" Target="../slideLayouts/slideLayout152.xml"/><Relationship Id="rId3"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a:p>
        </p:txBody>
      </p:sp>
    </p:spTree>
    <p:extLst>
      <p:ext uri="{BB962C8B-B14F-4D97-AF65-F5344CB8AC3E}">
        <p14:creationId xmlns:p14="http://schemas.microsoft.com/office/powerpoint/2010/main" val="2131181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5364" y="431800"/>
            <a:ext cx="10204450" cy="5334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995362" y="1330325"/>
            <a:ext cx="10200683" cy="45466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Box 24">
            <a:extLst>
              <a:ext uri="{C183D7F6-B498-43B3-948B-1728B52AA6E4}">
                <adec:decorative xmlns:adec="http://schemas.microsoft.com/office/drawing/2017/decorative" val="0"/>
              </a:ext>
            </a:extLst>
          </p:cNvPr>
          <p:cNvSpPr txBox="1"/>
          <p:nvPr userDrawn="1">
            <p:custDataLst>
              <p:tags r:id="rId38"/>
            </p:custDataLst>
          </p:nvPr>
        </p:nvSpPr>
        <p:spPr>
          <a:xfrm>
            <a:off x="8967794" y="6295536"/>
            <a:ext cx="1866200"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dirty="0">
                <a:solidFill>
                  <a:schemeClr val="bg1">
                    <a:lumMod val="65000"/>
                  </a:schemeClr>
                </a:solidFill>
                <a:latin typeface="+mn-lt"/>
                <a:ea typeface="+mn-ea"/>
                <a:cs typeface="+mn-cs"/>
              </a:rPr>
              <a:t>Document Classification: KPMG Confidential</a:t>
            </a:r>
          </a:p>
        </p:txBody>
      </p:sp>
      <p:sp>
        <p:nvSpPr>
          <p:cNvPr id="29" name="Shape 8">
            <a:extLst>
              <a:ext uri="{C183D7F6-B498-43B3-948B-1728B52AA6E4}">
                <adec:decorative xmlns:adec="http://schemas.microsoft.com/office/drawing/2017/decorative" val="0"/>
              </a:ext>
            </a:extLst>
          </p:cNvPr>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accent2"/>
                </a:solidFill>
                <a:latin typeface="+mn-lt"/>
                <a:ea typeface="Arial"/>
                <a:cs typeface="Arial" panose="020B0604020202020204" pitchFamily="34" charset="0"/>
              </a:rPr>
              <a:pPr algn="r"/>
              <a:t>‹#›</a:t>
            </a:fld>
            <a:endParaRPr lang="en-GB" sz="1000" dirty="0">
              <a:solidFill>
                <a:schemeClr val="accent2"/>
              </a:solidFill>
              <a:latin typeface="+mn-lt"/>
              <a:ea typeface="Arial"/>
              <a:cs typeface="Arial" panose="020B0604020202020204" pitchFamily="34" charset="0"/>
            </a:endParaRPr>
          </a:p>
        </p:txBody>
      </p:sp>
      <p:cxnSp>
        <p:nvCxnSpPr>
          <p:cNvPr id="17" name="Straight Connector 16">
            <a:extLst>
              <a:ext uri="{FF2B5EF4-FFF2-40B4-BE49-F238E27FC236}">
                <a16:creationId xmlns:a16="http://schemas.microsoft.com/office/drawing/2014/main" id="{F024B3B3-3138-44BB-8DDD-6BDCEF24DEDC}"/>
              </a:ext>
              <a:ext uri="{C183D7F6-B498-43B3-948B-1728B52AA6E4}">
                <adec:decorative xmlns:adec="http://schemas.microsoft.com/office/drawing/2017/decorative" val="1"/>
              </a:ext>
            </a:extLst>
          </p:cNvPr>
          <p:cNvCxnSpPr/>
          <p:nvPr userDrawn="1"/>
        </p:nvCxnSpPr>
        <p:spPr>
          <a:xfrm>
            <a:off x="10928548" y="6266997"/>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Graphic 8">
            <a:extLst>
              <a:ext uri="{FF2B5EF4-FFF2-40B4-BE49-F238E27FC236}">
                <a16:creationId xmlns:a16="http://schemas.microsoft.com/office/drawing/2014/main" id="{9AC77B96-D96C-4FA2-858B-DEE0A3A7B7B6}"/>
              </a:ext>
              <a:ext uri="{C183D7F6-B498-43B3-948B-1728B52AA6E4}">
                <adec:decorative xmlns:adec="http://schemas.microsoft.com/office/drawing/2017/decorative" val="1"/>
              </a:ext>
            </a:extLst>
          </p:cNvPr>
          <p:cNvSpPr/>
          <p:nvPr/>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tx2"/>
          </a:solidFill>
          <a:ln w="1683" cap="flat">
            <a:noFill/>
            <a:prstDash val="solid"/>
            <a:miter/>
          </a:ln>
        </p:spPr>
        <p:txBody>
          <a:bodyPr rtlCol="0" anchor="ctr"/>
          <a:lstStyle/>
          <a:p>
            <a:endParaRPr lang="en-GB" dirty="0"/>
          </a:p>
        </p:txBody>
      </p:sp>
      <p:sp>
        <p:nvSpPr>
          <p:cNvPr id="8" name="TextBox 7">
            <a:extLst>
              <a:ext uri="{C183D7F6-B498-43B3-948B-1728B52AA6E4}">
                <adec:decorative xmlns:adec="http://schemas.microsoft.com/office/drawing/2017/decorative" val="0"/>
              </a:ext>
            </a:extLst>
          </p:cNvPr>
          <p:cNvSpPr txBox="1"/>
          <p:nvPr userDrawn="1">
            <p:custDataLst>
              <p:tags r:id="rId39"/>
            </p:custDataLst>
          </p:nvPr>
        </p:nvSpPr>
        <p:spPr>
          <a:xfrm>
            <a:off x="1885685" y="6266997"/>
            <a:ext cx="462306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a:solidFill>
                  <a:schemeClr val="bg1">
                    <a:lumMod val="65000"/>
                  </a:schemeClr>
                </a:solidFill>
                <a:latin typeface="+mn-lt"/>
                <a:ea typeface="+mn-ea"/>
                <a:cs typeface="+mn-cs"/>
              </a:rPr>
              <a:t>© 2024 KPMG LLP, a UK limited liability partnership and a member firm of the KPMG global organisation of independent member firms affiliated with KPMG International Limited, a private English company limited by guarantee. All rights reserved.</a:t>
            </a:r>
            <a:endParaRPr lang="en-US" sz="600" kern="1200" noProof="0" dirty="0">
              <a:solidFill>
                <a:schemeClr val="bg1">
                  <a:lumMod val="65000"/>
                </a:schemeClr>
              </a:solidFill>
              <a:latin typeface="+mn-lt"/>
              <a:ea typeface="+mn-ea"/>
              <a:cs typeface="+mn-cs"/>
            </a:endParaRPr>
          </a:p>
        </p:txBody>
      </p:sp>
    </p:spTree>
    <p:extLst>
      <p:ext uri="{BB962C8B-B14F-4D97-AF65-F5344CB8AC3E}">
        <p14:creationId xmlns:p14="http://schemas.microsoft.com/office/powerpoint/2010/main" val="28766883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Lst>
  <p:txStyles>
    <p:titleStyle>
      <a:lvl1pPr algn="l" defTabSz="914400" rtl="0" eaLnBrk="1" latinLnBrk="0" hangingPunct="1">
        <a:lnSpc>
          <a:spcPct val="7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p15:clr>
            <a:srgbClr val="F26B43"/>
          </p15:clr>
        </p15:guide>
        <p15:guide id="2" pos="627">
          <p15:clr>
            <a:srgbClr val="F26B43"/>
          </p15:clr>
        </p15:guide>
        <p15:guide id="3" pos="7055">
          <p15:clr>
            <a:srgbClr val="F26B43"/>
          </p15:clr>
        </p15:guide>
        <p15:guide id="4" orient="horz" pos="838">
          <p15:clr>
            <a:srgbClr val="F26B43"/>
          </p15:clr>
        </p15:guide>
        <p15:guide id="5" orient="horz" pos="612">
          <p15:clr>
            <a:srgbClr val="F26B43"/>
          </p15:clr>
        </p15:guide>
        <p15:guide id="6" orient="horz" pos="27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5255" y="615390"/>
            <a:ext cx="10712780" cy="424472"/>
          </a:xfrm>
          <a:prstGeom prst="rect">
            <a:avLst/>
          </a:prstGeom>
        </p:spPr>
        <p:txBody>
          <a:bodyPr vert="horz" lIns="0" tIns="0" rIns="0" bIns="0" rtlCol="0" anchor="t">
            <a:noAutofit/>
          </a:bodyPr>
          <a:lstStyle/>
          <a:p>
            <a:r>
              <a:rPr lang="en-US"/>
              <a:t>Click to add title</a:t>
            </a:r>
            <a:endParaRPr lang="en-AU"/>
          </a:p>
        </p:txBody>
      </p:sp>
      <p:sp>
        <p:nvSpPr>
          <p:cNvPr id="3" name="Text Placeholder 2"/>
          <p:cNvSpPr>
            <a:spLocks noGrp="1"/>
          </p:cNvSpPr>
          <p:nvPr>
            <p:ph type="body" idx="1"/>
          </p:nvPr>
        </p:nvSpPr>
        <p:spPr>
          <a:xfrm>
            <a:off x="675255" y="1697582"/>
            <a:ext cx="10841493" cy="447505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p:cNvSpPr>
            <a:spLocks noGrp="1"/>
          </p:cNvSpPr>
          <p:nvPr>
            <p:ph type="sldNum" sz="quarter" idx="4"/>
          </p:nvPr>
        </p:nvSpPr>
        <p:spPr>
          <a:xfrm>
            <a:off x="689661" y="6412792"/>
            <a:ext cx="294955" cy="163258"/>
          </a:xfrm>
          <a:prstGeom prst="rect">
            <a:avLst/>
          </a:prstGeom>
        </p:spPr>
        <p:txBody>
          <a:bodyPr vert="horz" wrap="none" lIns="0" tIns="0" rIns="0" bIns="0" rtlCol="0" anchor="b" anchorCtr="0"/>
          <a:lstStyle>
            <a:lvl1pPr algn="l">
              <a:defRPr sz="544">
                <a:solidFill>
                  <a:schemeClr val="tx1">
                    <a:lumMod val="75000"/>
                    <a:lumOff val="25000"/>
                  </a:schemeClr>
                </a:solidFill>
              </a:defRPr>
            </a:lvl1pPr>
          </a:lstStyle>
          <a:p>
            <a:fld id="{26A49D9D-4881-4977-B9A1-BE4F9A1C9D28}" type="slidenum">
              <a:rPr lang="en-AU" smtClean="0"/>
              <a:t>‹#›</a:t>
            </a:fld>
            <a:endParaRPr lang="en-AU"/>
          </a:p>
        </p:txBody>
      </p:sp>
      <p:sp>
        <p:nvSpPr>
          <p:cNvPr id="5" name="Footer Placeholder 4"/>
          <p:cNvSpPr>
            <a:spLocks noGrp="1"/>
          </p:cNvSpPr>
          <p:nvPr>
            <p:ph type="ftr" sz="quarter" idx="3"/>
          </p:nvPr>
        </p:nvSpPr>
        <p:spPr>
          <a:xfrm>
            <a:off x="2050266" y="6412792"/>
            <a:ext cx="8062701" cy="155634"/>
          </a:xfrm>
          <a:prstGeom prst="rect">
            <a:avLst/>
          </a:prstGeom>
        </p:spPr>
        <p:txBody>
          <a:bodyPr vert="horz" wrap="none" lIns="0" tIns="0" rIns="0" bIns="0" rtlCol="0" anchor="b" anchorCtr="0"/>
          <a:lstStyle>
            <a:lvl1pPr algn="l">
              <a:defRPr sz="544">
                <a:solidFill>
                  <a:schemeClr val="tx1">
                    <a:lumMod val="75000"/>
                    <a:lumOff val="25000"/>
                  </a:schemeClr>
                </a:solidFill>
              </a:defRPr>
            </a:lvl1pPr>
          </a:lstStyle>
          <a:p>
            <a:endParaRPr lang="en-AU"/>
          </a:p>
        </p:txBody>
      </p:sp>
    </p:spTree>
    <p:extLst>
      <p:ext uri="{BB962C8B-B14F-4D97-AF65-F5344CB8AC3E}">
        <p14:creationId xmlns:p14="http://schemas.microsoft.com/office/powerpoint/2010/main" val="353950688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 id="2147483736" r:id="rId27"/>
    <p:sldLayoutId id="2147483737" r:id="rId28"/>
    <p:sldLayoutId id="2147483738" r:id="rId29"/>
    <p:sldLayoutId id="2147483739" r:id="rId30"/>
    <p:sldLayoutId id="2147483740" r:id="rId31"/>
    <p:sldLayoutId id="2147483741" r:id="rId32"/>
    <p:sldLayoutId id="2147483742" r:id="rId33"/>
    <p:sldLayoutId id="2147483743" r:id="rId34"/>
    <p:sldLayoutId id="2147483744" r:id="rId35"/>
    <p:sldLayoutId id="2147483745" r:id="rId36"/>
    <p:sldLayoutId id="2147483746" r:id="rId37"/>
    <p:sldLayoutId id="2147483747" r:id="rId38"/>
    <p:sldLayoutId id="2147483748" r:id="rId39"/>
    <p:sldLayoutId id="2147483749" r:id="rId40"/>
    <p:sldLayoutId id="2147483750" r:id="rId41"/>
    <p:sldLayoutId id="2147483751" r:id="rId42"/>
    <p:sldLayoutId id="2147483752" r:id="rId43"/>
    <p:sldLayoutId id="2147483753" r:id="rId44"/>
    <p:sldLayoutId id="2147483754" r:id="rId45"/>
    <p:sldLayoutId id="2147483755" r:id="rId46"/>
    <p:sldLayoutId id="2147483756" r:id="rId47"/>
    <p:sldLayoutId id="2147483757" r:id="rId48"/>
    <p:sldLayoutId id="2147483758" r:id="rId49"/>
    <p:sldLayoutId id="2147483759" r:id="rId50"/>
    <p:sldLayoutId id="2147483760" r:id="rId51"/>
    <p:sldLayoutId id="2147483761" r:id="rId52"/>
    <p:sldLayoutId id="2147483762" r:id="rId53"/>
    <p:sldLayoutId id="2147483763" r:id="rId54"/>
  </p:sldLayoutIdLst>
  <p:hf hdr="0" dt="0"/>
  <p:txStyles>
    <p:titleStyle>
      <a:lvl1pPr algn="l" defTabSz="622021" rtl="0" eaLnBrk="1" latinLnBrk="0" hangingPunct="1">
        <a:lnSpc>
          <a:spcPct val="100000"/>
        </a:lnSpc>
        <a:spcBef>
          <a:spcPct val="0"/>
        </a:spcBef>
        <a:buNone/>
        <a:defRPr sz="2041" kern="1200" baseline="0">
          <a:solidFill>
            <a:schemeClr val="accent1"/>
          </a:solidFill>
          <a:latin typeface="+mj-lt"/>
          <a:ea typeface="+mj-ea"/>
          <a:cs typeface="+mj-cs"/>
        </a:defRPr>
      </a:lvl1pPr>
    </p:titleStyle>
    <p:bodyStyle>
      <a:lvl1pPr marL="0" indent="0" algn="l" defTabSz="622021" rtl="0" eaLnBrk="1" latinLnBrk="0" hangingPunct="1">
        <a:lnSpc>
          <a:spcPct val="125000"/>
        </a:lnSpc>
        <a:spcBef>
          <a:spcPct val="0"/>
        </a:spcBef>
        <a:spcAft>
          <a:spcPts val="680"/>
        </a:spcAft>
        <a:buClrTx/>
        <a:buFont typeface="Arial" panose="020B0604020202020204" pitchFamily="34" charset="0"/>
        <a:buNone/>
        <a:defRPr sz="1361" kern="1200">
          <a:solidFill>
            <a:schemeClr val="tx1"/>
          </a:solidFill>
          <a:latin typeface="+mn-lt"/>
          <a:ea typeface="+mn-ea"/>
          <a:cs typeface="+mn-cs"/>
        </a:defRPr>
      </a:lvl1pPr>
      <a:lvl2pPr marL="120948" indent="-118789" algn="l" defTabSz="622021" rtl="0" eaLnBrk="1" latinLnBrk="0" hangingPunct="1">
        <a:lnSpc>
          <a:spcPct val="125000"/>
        </a:lnSpc>
        <a:spcBef>
          <a:spcPct val="0"/>
        </a:spcBef>
        <a:spcAft>
          <a:spcPts val="680"/>
        </a:spcAft>
        <a:buClrTx/>
        <a:buFont typeface="Arial" panose="020B0604020202020204" pitchFamily="34" charset="0"/>
        <a:buChar char="•"/>
        <a:defRPr sz="1361" kern="1200">
          <a:solidFill>
            <a:schemeClr val="tx1"/>
          </a:solidFill>
          <a:latin typeface="+mn-lt"/>
          <a:ea typeface="+mn-ea"/>
          <a:cs typeface="+mn-cs"/>
        </a:defRPr>
      </a:lvl2pPr>
      <a:lvl3pPr marL="241897" indent="-120948" algn="l" defTabSz="622021" rtl="0" eaLnBrk="1" latinLnBrk="0" hangingPunct="1">
        <a:lnSpc>
          <a:spcPct val="125000"/>
        </a:lnSpc>
        <a:spcBef>
          <a:spcPct val="0"/>
        </a:spcBef>
        <a:spcAft>
          <a:spcPts val="680"/>
        </a:spcAft>
        <a:buClrTx/>
        <a:buFont typeface="System Font Regular"/>
        <a:buChar char="–"/>
        <a:defRPr sz="1361" kern="1200">
          <a:solidFill>
            <a:schemeClr val="tx1"/>
          </a:solidFill>
          <a:latin typeface="+mn-lt"/>
          <a:ea typeface="+mn-ea"/>
          <a:cs typeface="+mn-cs"/>
        </a:defRPr>
      </a:lvl3pPr>
      <a:lvl4pPr marL="362845" indent="-120948" algn="l" defTabSz="622021" rtl="0" eaLnBrk="1" latinLnBrk="0" hangingPunct="1">
        <a:lnSpc>
          <a:spcPct val="125000"/>
        </a:lnSpc>
        <a:spcBef>
          <a:spcPct val="0"/>
        </a:spcBef>
        <a:spcAft>
          <a:spcPts val="680"/>
        </a:spcAft>
        <a:buFont typeface="Arial" panose="020B0604020202020204" pitchFamily="34" charset="0"/>
        <a:buChar char="•"/>
        <a:defRPr sz="1361" kern="1200">
          <a:solidFill>
            <a:schemeClr val="tx1"/>
          </a:solidFill>
          <a:latin typeface="+mn-lt"/>
          <a:ea typeface="+mn-ea"/>
          <a:cs typeface="+mn-cs"/>
        </a:defRPr>
      </a:lvl4pPr>
      <a:lvl5pPr marL="483794" indent="-120948" algn="l" defTabSz="622021" rtl="0" eaLnBrk="1" latinLnBrk="0" hangingPunct="1">
        <a:lnSpc>
          <a:spcPct val="125000"/>
        </a:lnSpc>
        <a:spcBef>
          <a:spcPct val="0"/>
        </a:spcBef>
        <a:spcAft>
          <a:spcPts val="680"/>
        </a:spcAft>
        <a:buFont typeface="System Font Regular"/>
        <a:buChar char="–"/>
        <a:defRPr sz="1361" kern="1200">
          <a:solidFill>
            <a:schemeClr val="tx1"/>
          </a:solidFill>
          <a:latin typeface="+mn-lt"/>
          <a:ea typeface="+mn-ea"/>
          <a:cs typeface="+mn-cs"/>
        </a:defRPr>
      </a:lvl5pPr>
      <a:lvl6pPr marL="1710557" indent="-155505" algn="l" defTabSz="622021" rtl="0" eaLnBrk="1" latinLnBrk="0" hangingPunct="1">
        <a:spcBef>
          <a:spcPct val="20000"/>
        </a:spcBef>
        <a:buFont typeface="Arial" panose="020B0604020202020204" pitchFamily="34" charset="0"/>
        <a:buChar char="•"/>
        <a:defRPr sz="1361" kern="1200">
          <a:solidFill>
            <a:schemeClr val="tx1"/>
          </a:solidFill>
          <a:latin typeface="+mn-lt"/>
          <a:ea typeface="+mn-ea"/>
          <a:cs typeface="+mn-cs"/>
        </a:defRPr>
      </a:lvl6pPr>
      <a:lvl7pPr marL="2021567" indent="-155505" algn="l" defTabSz="622021" rtl="0" eaLnBrk="1" latinLnBrk="0" hangingPunct="1">
        <a:spcBef>
          <a:spcPct val="20000"/>
        </a:spcBef>
        <a:buFont typeface="Arial" panose="020B0604020202020204" pitchFamily="34" charset="0"/>
        <a:buChar char="•"/>
        <a:defRPr sz="1361" kern="1200">
          <a:solidFill>
            <a:schemeClr val="tx1"/>
          </a:solidFill>
          <a:latin typeface="+mn-lt"/>
          <a:ea typeface="+mn-ea"/>
          <a:cs typeface="+mn-cs"/>
        </a:defRPr>
      </a:lvl7pPr>
      <a:lvl8pPr marL="2332577" indent="-155505" algn="l" defTabSz="622021" rtl="0" eaLnBrk="1" latinLnBrk="0" hangingPunct="1">
        <a:spcBef>
          <a:spcPct val="20000"/>
        </a:spcBef>
        <a:buFont typeface="Arial" panose="020B0604020202020204" pitchFamily="34" charset="0"/>
        <a:buChar char="•"/>
        <a:defRPr sz="1361" kern="1200">
          <a:solidFill>
            <a:schemeClr val="tx1"/>
          </a:solidFill>
          <a:latin typeface="+mn-lt"/>
          <a:ea typeface="+mn-ea"/>
          <a:cs typeface="+mn-cs"/>
        </a:defRPr>
      </a:lvl8pPr>
      <a:lvl9pPr marL="2643588" indent="-155505" algn="l" defTabSz="622021" rtl="0" eaLnBrk="1" latinLnBrk="0" hangingPunct="1">
        <a:spcBef>
          <a:spcPct val="20000"/>
        </a:spcBef>
        <a:buFont typeface="Arial" panose="020B0604020202020204" pitchFamily="34" charset="0"/>
        <a:buChar char="•"/>
        <a:defRPr sz="1361" kern="1200">
          <a:solidFill>
            <a:schemeClr val="tx1"/>
          </a:solidFill>
          <a:latin typeface="+mn-lt"/>
          <a:ea typeface="+mn-ea"/>
          <a:cs typeface="+mn-cs"/>
        </a:defRPr>
      </a:lvl9pPr>
    </p:bodyStyle>
    <p:otherStyle>
      <a:defPPr>
        <a:defRPr lang="en-US"/>
      </a:defPPr>
      <a:lvl1pPr marL="0" algn="l" defTabSz="622021" rtl="0" eaLnBrk="1" latinLnBrk="0" hangingPunct="1">
        <a:defRPr sz="1224" kern="1200">
          <a:solidFill>
            <a:schemeClr val="tx1"/>
          </a:solidFill>
          <a:latin typeface="+mn-lt"/>
          <a:ea typeface="+mn-ea"/>
          <a:cs typeface="+mn-cs"/>
        </a:defRPr>
      </a:lvl1pPr>
      <a:lvl2pPr marL="311010" algn="l" defTabSz="622021" rtl="0" eaLnBrk="1" latinLnBrk="0" hangingPunct="1">
        <a:defRPr sz="1224" kern="1200">
          <a:solidFill>
            <a:schemeClr val="tx1"/>
          </a:solidFill>
          <a:latin typeface="+mn-lt"/>
          <a:ea typeface="+mn-ea"/>
          <a:cs typeface="+mn-cs"/>
        </a:defRPr>
      </a:lvl2pPr>
      <a:lvl3pPr marL="622021" algn="l" defTabSz="622021" rtl="0" eaLnBrk="1" latinLnBrk="0" hangingPunct="1">
        <a:defRPr sz="1224" kern="1200">
          <a:solidFill>
            <a:schemeClr val="tx1"/>
          </a:solidFill>
          <a:latin typeface="+mn-lt"/>
          <a:ea typeface="+mn-ea"/>
          <a:cs typeface="+mn-cs"/>
        </a:defRPr>
      </a:lvl3pPr>
      <a:lvl4pPr marL="933031" algn="l" defTabSz="622021" rtl="0" eaLnBrk="1" latinLnBrk="0" hangingPunct="1">
        <a:defRPr sz="1224" kern="1200">
          <a:solidFill>
            <a:schemeClr val="tx1"/>
          </a:solidFill>
          <a:latin typeface="+mn-lt"/>
          <a:ea typeface="+mn-ea"/>
          <a:cs typeface="+mn-cs"/>
        </a:defRPr>
      </a:lvl4pPr>
      <a:lvl5pPr marL="1244041" algn="l" defTabSz="622021" rtl="0" eaLnBrk="1" latinLnBrk="0" hangingPunct="1">
        <a:defRPr sz="1224" kern="1200">
          <a:solidFill>
            <a:schemeClr val="tx1"/>
          </a:solidFill>
          <a:latin typeface="+mn-lt"/>
          <a:ea typeface="+mn-ea"/>
          <a:cs typeface="+mn-cs"/>
        </a:defRPr>
      </a:lvl5pPr>
      <a:lvl6pPr marL="1555052" algn="l" defTabSz="622021" rtl="0" eaLnBrk="1" latinLnBrk="0" hangingPunct="1">
        <a:defRPr sz="1224" kern="1200">
          <a:solidFill>
            <a:schemeClr val="tx1"/>
          </a:solidFill>
          <a:latin typeface="+mn-lt"/>
          <a:ea typeface="+mn-ea"/>
          <a:cs typeface="+mn-cs"/>
        </a:defRPr>
      </a:lvl6pPr>
      <a:lvl7pPr marL="1866062" algn="l" defTabSz="622021" rtl="0" eaLnBrk="1" latinLnBrk="0" hangingPunct="1">
        <a:defRPr sz="1224" kern="1200">
          <a:solidFill>
            <a:schemeClr val="tx1"/>
          </a:solidFill>
          <a:latin typeface="+mn-lt"/>
          <a:ea typeface="+mn-ea"/>
          <a:cs typeface="+mn-cs"/>
        </a:defRPr>
      </a:lvl7pPr>
      <a:lvl8pPr marL="2177072" algn="l" defTabSz="622021" rtl="0" eaLnBrk="1" latinLnBrk="0" hangingPunct="1">
        <a:defRPr sz="1224" kern="1200">
          <a:solidFill>
            <a:schemeClr val="tx1"/>
          </a:solidFill>
          <a:latin typeface="+mn-lt"/>
          <a:ea typeface="+mn-ea"/>
          <a:cs typeface="+mn-cs"/>
        </a:defRPr>
      </a:lvl8pPr>
      <a:lvl9pPr marL="2488082" algn="l" defTabSz="622021" rtl="0" eaLnBrk="1" latinLnBrk="0" hangingPunct="1">
        <a:defRPr sz="122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5">
          <p15:clr>
            <a:srgbClr val="F26B43"/>
          </p15:clr>
        </p15:guide>
        <p15:guide id="2" pos="3227">
          <p15:clr>
            <a:srgbClr val="F26B43"/>
          </p15:clr>
        </p15:guide>
        <p15:guide id="3" pos="352">
          <p15:clr>
            <a:srgbClr val="F26B43"/>
          </p15:clr>
        </p15:guide>
        <p15:guide id="4" pos="5999">
          <p15:clr>
            <a:srgbClr val="F26B43"/>
          </p15:clr>
        </p15:guide>
        <p15:guide id="5" orient="horz" pos="4553">
          <p15:clr>
            <a:srgbClr val="F26B43"/>
          </p15:clr>
        </p15:guide>
        <p15:guide id="6" orient="horz" pos="4287">
          <p15:clr>
            <a:srgbClr val="F26B43"/>
          </p15:clr>
        </p15:guide>
        <p15:guide id="7" orient="horz" pos="1179">
          <p15:clr>
            <a:srgbClr val="F26B43"/>
          </p15:clr>
        </p15:guide>
        <p15:guide id="8" orient="horz" pos="476">
          <p15:clr>
            <a:srgbClr val="F26B43"/>
          </p15:clr>
        </p15:guide>
        <p15:guide id="9" pos="1696">
          <p15:clr>
            <a:srgbClr val="F26B43"/>
          </p15:clr>
        </p15:guide>
        <p15:guide id="10" pos="1798">
          <p15:clr>
            <a:srgbClr val="F26B43"/>
          </p15:clr>
        </p15:guide>
        <p15:guide id="11" pos="4655">
          <p15:clr>
            <a:srgbClr val="F26B43"/>
          </p15:clr>
        </p15:guide>
        <p15:guide id="12" pos="4553">
          <p15:clr>
            <a:srgbClr val="F26B43"/>
          </p15:clr>
        </p15:guide>
        <p15:guide id="13" pos="965">
          <p15:clr>
            <a:srgbClr val="F26B43"/>
          </p15:clr>
        </p15:guide>
        <p15:guide id="14" pos="1067">
          <p15:clr>
            <a:srgbClr val="F26B43"/>
          </p15:clr>
        </p15:guide>
        <p15:guide id="15" pos="5370">
          <p15:clr>
            <a:srgbClr val="F26B43"/>
          </p15:clr>
        </p15:guide>
        <p15:guide id="16" pos="5268">
          <p15:clr>
            <a:srgbClr val="F26B43"/>
          </p15:clr>
        </p15:guide>
        <p15:guide id="17" pos="3941">
          <p15:clr>
            <a:srgbClr val="F26B43"/>
          </p15:clr>
        </p15:guide>
        <p15:guide id="18" pos="3839">
          <p15:clr>
            <a:srgbClr val="F26B43"/>
          </p15:clr>
        </p15:guide>
        <p15:guide id="19" pos="2410">
          <p15:clr>
            <a:srgbClr val="F26B43"/>
          </p15:clr>
        </p15:guide>
        <p15:guide id="20" pos="2512">
          <p15:clr>
            <a:srgbClr val="F26B43"/>
          </p15:clr>
        </p15:guide>
        <p15:guide id="21" orient="horz" pos="70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5256" y="615390"/>
            <a:ext cx="10712779" cy="424472"/>
          </a:xfrm>
          <a:prstGeom prst="rect">
            <a:avLst/>
          </a:prstGeom>
        </p:spPr>
        <p:txBody>
          <a:bodyPr vert="horz" lIns="0" tIns="0" rIns="0" bIns="0" rtlCol="0" anchor="t">
            <a:noAutofit/>
          </a:bodyPr>
          <a:lstStyle/>
          <a:p>
            <a:r>
              <a:rPr lang="en-US"/>
              <a:t>Click to add title</a:t>
            </a:r>
            <a:endParaRPr lang="en-AU"/>
          </a:p>
        </p:txBody>
      </p:sp>
      <p:sp>
        <p:nvSpPr>
          <p:cNvPr id="3" name="Text Placeholder 2"/>
          <p:cNvSpPr>
            <a:spLocks noGrp="1"/>
          </p:cNvSpPr>
          <p:nvPr>
            <p:ph type="body" idx="1"/>
          </p:nvPr>
        </p:nvSpPr>
        <p:spPr>
          <a:xfrm>
            <a:off x="675255" y="1697582"/>
            <a:ext cx="10841493" cy="447505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p:cNvSpPr>
            <a:spLocks noGrp="1"/>
          </p:cNvSpPr>
          <p:nvPr>
            <p:ph type="sldNum" sz="quarter" idx="4"/>
          </p:nvPr>
        </p:nvSpPr>
        <p:spPr>
          <a:xfrm>
            <a:off x="689661" y="6412792"/>
            <a:ext cx="294955" cy="163258"/>
          </a:xfrm>
          <a:prstGeom prst="rect">
            <a:avLst/>
          </a:prstGeom>
        </p:spPr>
        <p:txBody>
          <a:bodyPr vert="horz" wrap="none" lIns="0" tIns="0" rIns="0" bIns="0" rtlCol="0" anchor="b" anchorCtr="0"/>
          <a:lstStyle>
            <a:lvl1pPr algn="l">
              <a:defRPr sz="726">
                <a:solidFill>
                  <a:schemeClr val="tx1">
                    <a:lumMod val="75000"/>
                    <a:lumOff val="25000"/>
                  </a:schemeClr>
                </a:solidFill>
              </a:defRPr>
            </a:lvl1pPr>
          </a:lstStyle>
          <a:p>
            <a:fld id="{26A49D9D-4881-4977-B9A1-BE4F9A1C9D28}" type="slidenum">
              <a:rPr lang="en-AU" smtClean="0"/>
              <a:t>‹#›</a:t>
            </a:fld>
            <a:endParaRPr lang="en-AU"/>
          </a:p>
        </p:txBody>
      </p:sp>
      <p:sp>
        <p:nvSpPr>
          <p:cNvPr id="5" name="Footer Placeholder 4"/>
          <p:cNvSpPr>
            <a:spLocks noGrp="1"/>
          </p:cNvSpPr>
          <p:nvPr>
            <p:ph type="ftr" sz="quarter" idx="3"/>
          </p:nvPr>
        </p:nvSpPr>
        <p:spPr>
          <a:xfrm>
            <a:off x="2050266" y="6412792"/>
            <a:ext cx="8062701" cy="155634"/>
          </a:xfrm>
          <a:prstGeom prst="rect">
            <a:avLst/>
          </a:prstGeom>
        </p:spPr>
        <p:txBody>
          <a:bodyPr vert="horz" wrap="none" lIns="0" tIns="0" rIns="0" bIns="0" rtlCol="0" anchor="b" anchorCtr="0"/>
          <a:lstStyle>
            <a:lvl1pPr algn="l">
              <a:defRPr sz="726">
                <a:solidFill>
                  <a:schemeClr val="tx1">
                    <a:lumMod val="75000"/>
                    <a:lumOff val="25000"/>
                  </a:schemeClr>
                </a:solidFill>
              </a:defRPr>
            </a:lvl1pPr>
          </a:lstStyle>
          <a:p>
            <a:endParaRPr lang="en-AU"/>
          </a:p>
        </p:txBody>
      </p:sp>
    </p:spTree>
    <p:extLst>
      <p:ext uri="{BB962C8B-B14F-4D97-AF65-F5344CB8AC3E}">
        <p14:creationId xmlns:p14="http://schemas.microsoft.com/office/powerpoint/2010/main" val="311197383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8" r:id="rId24"/>
    <p:sldLayoutId id="2147483789" r:id="rId25"/>
    <p:sldLayoutId id="2147483790" r:id="rId26"/>
    <p:sldLayoutId id="2147483791" r:id="rId27"/>
    <p:sldLayoutId id="2147483792" r:id="rId28"/>
    <p:sldLayoutId id="2147483793" r:id="rId29"/>
    <p:sldLayoutId id="2147483794" r:id="rId30"/>
    <p:sldLayoutId id="2147483795" r:id="rId31"/>
    <p:sldLayoutId id="2147483796" r:id="rId32"/>
    <p:sldLayoutId id="2147483797" r:id="rId33"/>
    <p:sldLayoutId id="2147483798" r:id="rId34"/>
    <p:sldLayoutId id="2147483799" r:id="rId35"/>
    <p:sldLayoutId id="2147483800" r:id="rId36"/>
    <p:sldLayoutId id="2147483801" r:id="rId37"/>
    <p:sldLayoutId id="2147483802" r:id="rId38"/>
    <p:sldLayoutId id="2147483803" r:id="rId39"/>
    <p:sldLayoutId id="2147483804" r:id="rId40"/>
    <p:sldLayoutId id="2147483805" r:id="rId41"/>
    <p:sldLayoutId id="2147483806" r:id="rId42"/>
    <p:sldLayoutId id="2147483807" r:id="rId43"/>
    <p:sldLayoutId id="2147483808" r:id="rId44"/>
    <p:sldLayoutId id="2147483809" r:id="rId45"/>
    <p:sldLayoutId id="2147483810" r:id="rId46"/>
    <p:sldLayoutId id="2147483811" r:id="rId47"/>
    <p:sldLayoutId id="2147483812" r:id="rId48"/>
    <p:sldLayoutId id="2147483813" r:id="rId49"/>
    <p:sldLayoutId id="2147483814" r:id="rId50"/>
    <p:sldLayoutId id="2147483815" r:id="rId51"/>
    <p:sldLayoutId id="2147483816" r:id="rId52"/>
    <p:sldLayoutId id="2147483817" r:id="rId53"/>
    <p:sldLayoutId id="2147483818" r:id="rId54"/>
  </p:sldLayoutIdLst>
  <p:hf hdr="0" dt="0"/>
  <p:txStyles>
    <p:titleStyle>
      <a:lvl1pPr algn="l" defTabSz="829249" rtl="0" eaLnBrk="1" latinLnBrk="0" hangingPunct="1">
        <a:lnSpc>
          <a:spcPct val="100000"/>
        </a:lnSpc>
        <a:spcBef>
          <a:spcPct val="0"/>
        </a:spcBef>
        <a:buNone/>
        <a:defRPr sz="2721" kern="1200" baseline="0">
          <a:solidFill>
            <a:schemeClr val="accent1"/>
          </a:solidFill>
          <a:latin typeface="+mj-lt"/>
          <a:ea typeface="+mj-ea"/>
          <a:cs typeface="+mj-cs"/>
        </a:defRPr>
      </a:lvl1pPr>
    </p:titleStyle>
    <p:bodyStyle>
      <a:lvl1pPr marL="0" indent="0" algn="l" defTabSz="829249" rtl="0" eaLnBrk="1" latinLnBrk="0" hangingPunct="1">
        <a:lnSpc>
          <a:spcPct val="125000"/>
        </a:lnSpc>
        <a:spcBef>
          <a:spcPct val="0"/>
        </a:spcBef>
        <a:spcAft>
          <a:spcPts val="907"/>
        </a:spcAft>
        <a:buClrTx/>
        <a:buFont typeface="Arial" panose="020B0604020202020204" pitchFamily="34" charset="0"/>
        <a:buNone/>
        <a:defRPr sz="1814" kern="1200">
          <a:solidFill>
            <a:schemeClr val="tx1"/>
          </a:solidFill>
          <a:latin typeface="+mn-lt"/>
          <a:ea typeface="+mn-ea"/>
          <a:cs typeface="+mn-cs"/>
        </a:defRPr>
      </a:lvl1pPr>
      <a:lvl2pPr marL="161243" indent="-158364" algn="l" defTabSz="829249" rtl="0" eaLnBrk="1" latinLnBrk="0" hangingPunct="1">
        <a:lnSpc>
          <a:spcPct val="125000"/>
        </a:lnSpc>
        <a:spcBef>
          <a:spcPct val="0"/>
        </a:spcBef>
        <a:spcAft>
          <a:spcPts val="907"/>
        </a:spcAft>
        <a:buClrTx/>
        <a:buFont typeface="Arial" panose="020B0604020202020204" pitchFamily="34" charset="0"/>
        <a:buChar char="•"/>
        <a:defRPr sz="1814" kern="1200">
          <a:solidFill>
            <a:schemeClr val="tx1"/>
          </a:solidFill>
          <a:latin typeface="+mn-lt"/>
          <a:ea typeface="+mn-ea"/>
          <a:cs typeface="+mn-cs"/>
        </a:defRPr>
      </a:lvl2pPr>
      <a:lvl3pPr marL="322485" indent="-161243" algn="l" defTabSz="829249" rtl="0" eaLnBrk="1" latinLnBrk="0" hangingPunct="1">
        <a:lnSpc>
          <a:spcPct val="125000"/>
        </a:lnSpc>
        <a:spcBef>
          <a:spcPct val="0"/>
        </a:spcBef>
        <a:spcAft>
          <a:spcPts val="907"/>
        </a:spcAft>
        <a:buClrTx/>
        <a:buFont typeface="System Font Regular"/>
        <a:buChar char="–"/>
        <a:defRPr sz="1814" kern="1200">
          <a:solidFill>
            <a:schemeClr val="tx1"/>
          </a:solidFill>
          <a:latin typeface="+mn-lt"/>
          <a:ea typeface="+mn-ea"/>
          <a:cs typeface="+mn-cs"/>
        </a:defRPr>
      </a:lvl3pPr>
      <a:lvl4pPr marL="483729" indent="-161243" algn="l" defTabSz="829249" rtl="0" eaLnBrk="1" latinLnBrk="0" hangingPunct="1">
        <a:lnSpc>
          <a:spcPct val="125000"/>
        </a:lnSpc>
        <a:spcBef>
          <a:spcPct val="0"/>
        </a:spcBef>
        <a:spcAft>
          <a:spcPts val="907"/>
        </a:spcAft>
        <a:buFont typeface="Arial" panose="020B0604020202020204" pitchFamily="34" charset="0"/>
        <a:buChar char="•"/>
        <a:defRPr sz="1814" kern="1200">
          <a:solidFill>
            <a:schemeClr val="tx1"/>
          </a:solidFill>
          <a:latin typeface="+mn-lt"/>
          <a:ea typeface="+mn-ea"/>
          <a:cs typeface="+mn-cs"/>
        </a:defRPr>
      </a:lvl4pPr>
      <a:lvl5pPr marL="644971" indent="-161243" algn="l" defTabSz="829249" rtl="0" eaLnBrk="1" latinLnBrk="0" hangingPunct="1">
        <a:lnSpc>
          <a:spcPct val="125000"/>
        </a:lnSpc>
        <a:spcBef>
          <a:spcPct val="0"/>
        </a:spcBef>
        <a:spcAft>
          <a:spcPts val="907"/>
        </a:spcAft>
        <a:buFont typeface="System Font Regular"/>
        <a:buChar char="–"/>
        <a:defRPr sz="1814" kern="1200">
          <a:solidFill>
            <a:schemeClr val="tx1"/>
          </a:solidFill>
          <a:latin typeface="+mn-lt"/>
          <a:ea typeface="+mn-ea"/>
          <a:cs typeface="+mn-cs"/>
        </a:defRPr>
      </a:lvl5pPr>
      <a:lvl6pPr marL="2280434" indent="-207312" algn="l" defTabSz="829249" rtl="0" eaLnBrk="1" latinLnBrk="0" hangingPunct="1">
        <a:spcBef>
          <a:spcPct val="20000"/>
        </a:spcBef>
        <a:buFont typeface="Arial" panose="020B0604020202020204" pitchFamily="34" charset="0"/>
        <a:buChar char="•"/>
        <a:defRPr sz="1814" kern="1200">
          <a:solidFill>
            <a:schemeClr val="tx1"/>
          </a:solidFill>
          <a:latin typeface="+mn-lt"/>
          <a:ea typeface="+mn-ea"/>
          <a:cs typeface="+mn-cs"/>
        </a:defRPr>
      </a:lvl6pPr>
      <a:lvl7pPr marL="2695058" indent="-207312" algn="l" defTabSz="829249" rtl="0" eaLnBrk="1" latinLnBrk="0" hangingPunct="1">
        <a:spcBef>
          <a:spcPct val="20000"/>
        </a:spcBef>
        <a:buFont typeface="Arial" panose="020B0604020202020204" pitchFamily="34" charset="0"/>
        <a:buChar char="•"/>
        <a:defRPr sz="1814" kern="1200">
          <a:solidFill>
            <a:schemeClr val="tx1"/>
          </a:solidFill>
          <a:latin typeface="+mn-lt"/>
          <a:ea typeface="+mn-ea"/>
          <a:cs typeface="+mn-cs"/>
        </a:defRPr>
      </a:lvl7pPr>
      <a:lvl8pPr marL="3109682" indent="-207312" algn="l" defTabSz="829249" rtl="0" eaLnBrk="1" latinLnBrk="0" hangingPunct="1">
        <a:spcBef>
          <a:spcPct val="20000"/>
        </a:spcBef>
        <a:buFont typeface="Arial" panose="020B0604020202020204" pitchFamily="34" charset="0"/>
        <a:buChar char="•"/>
        <a:defRPr sz="1814" kern="1200">
          <a:solidFill>
            <a:schemeClr val="tx1"/>
          </a:solidFill>
          <a:latin typeface="+mn-lt"/>
          <a:ea typeface="+mn-ea"/>
          <a:cs typeface="+mn-cs"/>
        </a:defRPr>
      </a:lvl8pPr>
      <a:lvl9pPr marL="3524307" indent="-207312" algn="l" defTabSz="829249" rtl="0" eaLnBrk="1" latinLnBrk="0" hangingPunct="1">
        <a:spcBef>
          <a:spcPct val="20000"/>
        </a:spcBef>
        <a:buFont typeface="Arial" panose="020B0604020202020204" pitchFamily="34" charset="0"/>
        <a:buChar char="•"/>
        <a:defRPr sz="1814" kern="1200">
          <a:solidFill>
            <a:schemeClr val="tx1"/>
          </a:solidFill>
          <a:latin typeface="+mn-lt"/>
          <a:ea typeface="+mn-ea"/>
          <a:cs typeface="+mn-cs"/>
        </a:defRPr>
      </a:lvl9pPr>
    </p:bodyStyle>
    <p:otherStyle>
      <a:defPPr>
        <a:defRPr lang="en-US"/>
      </a:defPPr>
      <a:lvl1pPr marL="0" algn="l" defTabSz="829249" rtl="0" eaLnBrk="1" latinLnBrk="0" hangingPunct="1">
        <a:defRPr sz="1632" kern="1200">
          <a:solidFill>
            <a:schemeClr val="tx1"/>
          </a:solidFill>
          <a:latin typeface="+mn-lt"/>
          <a:ea typeface="+mn-ea"/>
          <a:cs typeface="+mn-cs"/>
        </a:defRPr>
      </a:lvl1pPr>
      <a:lvl2pPr marL="414625" algn="l" defTabSz="829249" rtl="0" eaLnBrk="1" latinLnBrk="0" hangingPunct="1">
        <a:defRPr sz="1632" kern="1200">
          <a:solidFill>
            <a:schemeClr val="tx1"/>
          </a:solidFill>
          <a:latin typeface="+mn-lt"/>
          <a:ea typeface="+mn-ea"/>
          <a:cs typeface="+mn-cs"/>
        </a:defRPr>
      </a:lvl2pPr>
      <a:lvl3pPr marL="829249" algn="l" defTabSz="829249" rtl="0" eaLnBrk="1" latinLnBrk="0" hangingPunct="1">
        <a:defRPr sz="1632" kern="1200">
          <a:solidFill>
            <a:schemeClr val="tx1"/>
          </a:solidFill>
          <a:latin typeface="+mn-lt"/>
          <a:ea typeface="+mn-ea"/>
          <a:cs typeface="+mn-cs"/>
        </a:defRPr>
      </a:lvl3pPr>
      <a:lvl4pPr marL="1243873" algn="l" defTabSz="829249" rtl="0" eaLnBrk="1" latinLnBrk="0" hangingPunct="1">
        <a:defRPr sz="1632" kern="1200">
          <a:solidFill>
            <a:schemeClr val="tx1"/>
          </a:solidFill>
          <a:latin typeface="+mn-lt"/>
          <a:ea typeface="+mn-ea"/>
          <a:cs typeface="+mn-cs"/>
        </a:defRPr>
      </a:lvl4pPr>
      <a:lvl5pPr marL="1658497" algn="l" defTabSz="829249" rtl="0" eaLnBrk="1" latinLnBrk="0" hangingPunct="1">
        <a:defRPr sz="1632" kern="1200">
          <a:solidFill>
            <a:schemeClr val="tx1"/>
          </a:solidFill>
          <a:latin typeface="+mn-lt"/>
          <a:ea typeface="+mn-ea"/>
          <a:cs typeface="+mn-cs"/>
        </a:defRPr>
      </a:lvl5pPr>
      <a:lvl6pPr marL="2073122" algn="l" defTabSz="829249" rtl="0" eaLnBrk="1" latinLnBrk="0" hangingPunct="1">
        <a:defRPr sz="1632" kern="1200">
          <a:solidFill>
            <a:schemeClr val="tx1"/>
          </a:solidFill>
          <a:latin typeface="+mn-lt"/>
          <a:ea typeface="+mn-ea"/>
          <a:cs typeface="+mn-cs"/>
        </a:defRPr>
      </a:lvl6pPr>
      <a:lvl7pPr marL="2487746" algn="l" defTabSz="829249" rtl="0" eaLnBrk="1" latinLnBrk="0" hangingPunct="1">
        <a:defRPr sz="1632" kern="1200">
          <a:solidFill>
            <a:schemeClr val="tx1"/>
          </a:solidFill>
          <a:latin typeface="+mn-lt"/>
          <a:ea typeface="+mn-ea"/>
          <a:cs typeface="+mn-cs"/>
        </a:defRPr>
      </a:lvl7pPr>
      <a:lvl8pPr marL="2902370" algn="l" defTabSz="829249" rtl="0" eaLnBrk="1" latinLnBrk="0" hangingPunct="1">
        <a:defRPr sz="1632" kern="1200">
          <a:solidFill>
            <a:schemeClr val="tx1"/>
          </a:solidFill>
          <a:latin typeface="+mn-lt"/>
          <a:ea typeface="+mn-ea"/>
          <a:cs typeface="+mn-cs"/>
        </a:defRPr>
      </a:lvl8pPr>
      <a:lvl9pPr marL="3316995" algn="l" defTabSz="829249" rtl="0" eaLnBrk="1" latinLnBrk="0" hangingPunct="1">
        <a:defRPr sz="163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7">
          <p15:clr>
            <a:srgbClr val="F26B43"/>
          </p15:clr>
        </p15:guide>
        <p15:guide id="2" pos="4303">
          <p15:clr>
            <a:srgbClr val="F26B43"/>
          </p15:clr>
        </p15:guide>
        <p15:guide id="3" pos="469">
          <p15:clr>
            <a:srgbClr val="F26B43"/>
          </p15:clr>
        </p15:guide>
        <p15:guide id="4" pos="7999">
          <p15:clr>
            <a:srgbClr val="F26B43"/>
          </p15:clr>
        </p15:guide>
        <p15:guide id="5" orient="horz" pos="4553">
          <p15:clr>
            <a:srgbClr val="F26B43"/>
          </p15:clr>
        </p15:guide>
        <p15:guide id="6" orient="horz" pos="4287">
          <p15:clr>
            <a:srgbClr val="F26B43"/>
          </p15:clr>
        </p15:guide>
        <p15:guide id="7" orient="horz" pos="1179">
          <p15:clr>
            <a:srgbClr val="F26B43"/>
          </p15:clr>
        </p15:guide>
        <p15:guide id="8" orient="horz" pos="476">
          <p15:clr>
            <a:srgbClr val="F26B43"/>
          </p15:clr>
        </p15:guide>
        <p15:guide id="9" pos="2261">
          <p15:clr>
            <a:srgbClr val="F26B43"/>
          </p15:clr>
        </p15:guide>
        <p15:guide id="10" pos="2397">
          <p15:clr>
            <a:srgbClr val="F26B43"/>
          </p15:clr>
        </p15:guide>
        <p15:guide id="11" pos="6207">
          <p15:clr>
            <a:srgbClr val="F26B43"/>
          </p15:clr>
        </p15:guide>
        <p15:guide id="12" pos="6071">
          <p15:clr>
            <a:srgbClr val="F26B43"/>
          </p15:clr>
        </p15:guide>
        <p15:guide id="13" pos="1287">
          <p15:clr>
            <a:srgbClr val="F26B43"/>
          </p15:clr>
        </p15:guide>
        <p15:guide id="14" pos="1423">
          <p15:clr>
            <a:srgbClr val="F26B43"/>
          </p15:clr>
        </p15:guide>
        <p15:guide id="15" pos="7160">
          <p15:clr>
            <a:srgbClr val="F26B43"/>
          </p15:clr>
        </p15:guide>
        <p15:guide id="16" pos="7024">
          <p15:clr>
            <a:srgbClr val="F26B43"/>
          </p15:clr>
        </p15:guide>
        <p15:guide id="17" pos="5255">
          <p15:clr>
            <a:srgbClr val="F26B43"/>
          </p15:clr>
        </p15:guide>
        <p15:guide id="18" pos="5119">
          <p15:clr>
            <a:srgbClr val="F26B43"/>
          </p15:clr>
        </p15:guide>
        <p15:guide id="19" pos="3213">
          <p15:clr>
            <a:srgbClr val="F26B43"/>
          </p15:clr>
        </p15:guide>
        <p15:guide id="20" pos="3349">
          <p15:clr>
            <a:srgbClr val="F26B43"/>
          </p15:clr>
        </p15:guide>
        <p15:guide id="21" orient="horz" pos="70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679509" y="1988841"/>
            <a:ext cx="8925984" cy="1468967"/>
          </a:xfrm>
        </p:spPr>
        <p:txBody>
          <a:bodyPr/>
          <a:lstStyle/>
          <a:p>
            <a:pPr eaLnBrk="1" hangingPunct="1">
              <a:defRPr/>
            </a:pPr>
            <a:r>
              <a:rPr lang="en-GB" dirty="0">
                <a:ea typeface="ＭＳ Ｐゴシック" pitchFamily="34" charset="-128"/>
              </a:rPr>
              <a:t>Improving retention and progression in law firms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0AF4A2-3414-C739-B558-3740BF5A09D2}"/>
              </a:ext>
            </a:extLst>
          </p:cNvPr>
          <p:cNvSpPr txBox="1"/>
          <p:nvPr/>
        </p:nvSpPr>
        <p:spPr>
          <a:xfrm>
            <a:off x="561432" y="1497610"/>
            <a:ext cx="5230243" cy="646331"/>
          </a:xfrm>
          <a:prstGeom prst="rect">
            <a:avLst/>
          </a:prstGeom>
          <a:solidFill>
            <a:srgbClr val="7030A0"/>
          </a:solidFill>
        </p:spPr>
        <p:txBody>
          <a:bodyPr wrap="square" rtlCol="0">
            <a:spAutoFit/>
          </a:bodyPr>
          <a:lstStyle/>
          <a:p>
            <a:pPr algn="ctr" defTabSz="1219170" fontAlgn="base">
              <a:spcBef>
                <a:spcPct val="0"/>
              </a:spcBef>
              <a:spcAft>
                <a:spcPct val="0"/>
              </a:spcAft>
            </a:pPr>
            <a:r>
              <a:rPr lang="en-GB" sz="3600" dirty="0">
                <a:solidFill>
                  <a:srgbClr val="FFFFFF"/>
                </a:solidFill>
                <a:latin typeface="Arial" panose="020B0604020202020204" pitchFamily="34" charset="0"/>
                <a:ea typeface="ＭＳ Ｐゴシック" pitchFamily="34" charset="-128"/>
                <a:cs typeface="Arial" panose="020B0604020202020204" pitchFamily="34" charset="0"/>
              </a:rPr>
              <a:t>Women make up . . .</a:t>
            </a:r>
          </a:p>
        </p:txBody>
      </p:sp>
      <p:pic>
        <p:nvPicPr>
          <p:cNvPr id="5" name="Picture 4" descr="A group of women standing together&#10;&#10;Description automatically generated">
            <a:extLst>
              <a:ext uri="{FF2B5EF4-FFF2-40B4-BE49-F238E27FC236}">
                <a16:creationId xmlns:a16="http://schemas.microsoft.com/office/drawing/2014/main" id="{4355CBF6-A59F-E6BA-92E3-B43A0CC214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23131" y="2101801"/>
            <a:ext cx="1849067" cy="2377372"/>
          </a:xfrm>
          <a:prstGeom prst="rect">
            <a:avLst/>
          </a:prstGeom>
        </p:spPr>
      </p:pic>
      <p:sp>
        <p:nvSpPr>
          <p:cNvPr id="6" name="Rectangle 5">
            <a:extLst>
              <a:ext uri="{FF2B5EF4-FFF2-40B4-BE49-F238E27FC236}">
                <a16:creationId xmlns:a16="http://schemas.microsoft.com/office/drawing/2014/main" id="{FEF25547-B580-1F53-0A8F-A44484601407}"/>
              </a:ext>
            </a:extLst>
          </p:cNvPr>
          <p:cNvSpPr/>
          <p:nvPr/>
        </p:nvSpPr>
        <p:spPr>
          <a:xfrm>
            <a:off x="551039" y="1497610"/>
            <a:ext cx="5230244" cy="5221828"/>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en-GB" sz="2400">
              <a:solidFill>
                <a:srgbClr val="FFFFFF"/>
              </a:solidFill>
              <a:latin typeface="Arial"/>
            </a:endParaRPr>
          </a:p>
        </p:txBody>
      </p:sp>
      <p:sp>
        <p:nvSpPr>
          <p:cNvPr id="8" name="TextBox 7">
            <a:extLst>
              <a:ext uri="{FF2B5EF4-FFF2-40B4-BE49-F238E27FC236}">
                <a16:creationId xmlns:a16="http://schemas.microsoft.com/office/drawing/2014/main" id="{B428CB33-E0C9-171E-4D61-9BEA270D8BDC}"/>
              </a:ext>
            </a:extLst>
          </p:cNvPr>
          <p:cNvSpPr txBox="1"/>
          <p:nvPr/>
        </p:nvSpPr>
        <p:spPr>
          <a:xfrm>
            <a:off x="459451" y="4516646"/>
            <a:ext cx="2471739" cy="1169551"/>
          </a:xfrm>
          <a:prstGeom prst="rect">
            <a:avLst/>
          </a:prstGeom>
          <a:noFill/>
        </p:spPr>
        <p:txBody>
          <a:bodyPr wrap="square" rtlCol="0">
            <a:spAutoFit/>
          </a:bodyPr>
          <a:lstStyle/>
          <a:p>
            <a:pPr algn="ctr" defTabSz="1219170" fontAlgn="base">
              <a:spcBef>
                <a:spcPct val="0"/>
              </a:spcBef>
              <a:spcAft>
                <a:spcPct val="0"/>
              </a:spcAft>
            </a:pPr>
            <a:r>
              <a:rPr lang="en-GB" sz="3000" b="1" dirty="0">
                <a:solidFill>
                  <a:srgbClr val="7030A0"/>
                </a:solidFill>
                <a:latin typeface="Arial" panose="020B0604020202020204" pitchFamily="34" charset="0"/>
                <a:ea typeface="Open Sans" panose="020B0606030504020204" pitchFamily="34" charset="0"/>
                <a:cs typeface="Arial" panose="020B0604020202020204" pitchFamily="34" charset="0"/>
              </a:rPr>
              <a:t>53%</a:t>
            </a: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of lawyers in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law firms</a:t>
            </a:r>
          </a:p>
        </p:txBody>
      </p:sp>
      <p:sp>
        <p:nvSpPr>
          <p:cNvPr id="9" name="TextBox 8">
            <a:extLst>
              <a:ext uri="{FF2B5EF4-FFF2-40B4-BE49-F238E27FC236}">
                <a16:creationId xmlns:a16="http://schemas.microsoft.com/office/drawing/2014/main" id="{2596BEFD-C2BB-43D1-59AC-2B8712044406}"/>
              </a:ext>
            </a:extLst>
          </p:cNvPr>
          <p:cNvSpPr txBox="1"/>
          <p:nvPr/>
        </p:nvSpPr>
        <p:spPr>
          <a:xfrm>
            <a:off x="3047665" y="4516647"/>
            <a:ext cx="2782919" cy="1477328"/>
          </a:xfrm>
          <a:prstGeom prst="rect">
            <a:avLst/>
          </a:prstGeom>
          <a:noFill/>
        </p:spPr>
        <p:txBody>
          <a:bodyPr wrap="square" rtlCol="0">
            <a:spAutoFit/>
          </a:bodyPr>
          <a:lstStyle/>
          <a:p>
            <a:pPr algn="ctr" defTabSz="1219170" fontAlgn="base">
              <a:spcBef>
                <a:spcPct val="0"/>
              </a:spcBef>
              <a:spcAft>
                <a:spcPct val="0"/>
              </a:spcAft>
            </a:pPr>
            <a:r>
              <a:rPr lang="en-GB" sz="3000" b="1" dirty="0">
                <a:solidFill>
                  <a:srgbClr val="7030A0"/>
                </a:solidFill>
                <a:latin typeface="Arial" panose="020B0604020202020204" pitchFamily="34" charset="0"/>
                <a:ea typeface="Open Sans" panose="020B0606030504020204" pitchFamily="34" charset="0"/>
                <a:cs typeface="Arial" panose="020B0604020202020204" pitchFamily="34" charset="0"/>
              </a:rPr>
              <a:t>32%</a:t>
            </a: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of full-equity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partners in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law firms</a:t>
            </a:r>
          </a:p>
        </p:txBody>
      </p:sp>
      <p:cxnSp>
        <p:nvCxnSpPr>
          <p:cNvPr id="10" name="Straight Connector 9">
            <a:extLst>
              <a:ext uri="{FF2B5EF4-FFF2-40B4-BE49-F238E27FC236}">
                <a16:creationId xmlns:a16="http://schemas.microsoft.com/office/drawing/2014/main" id="{9660AFDD-CED3-DDDB-A3C8-E7349F5B2F14}"/>
              </a:ext>
            </a:extLst>
          </p:cNvPr>
          <p:cNvCxnSpPr>
            <a:cxnSpLocks/>
          </p:cNvCxnSpPr>
          <p:nvPr/>
        </p:nvCxnSpPr>
        <p:spPr>
          <a:xfrm>
            <a:off x="3078352" y="4925003"/>
            <a:ext cx="0" cy="616116"/>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29051069-3626-3426-A424-E8774EC5F620}"/>
              </a:ext>
            </a:extLst>
          </p:cNvPr>
          <p:cNvGrpSpPr/>
          <p:nvPr/>
        </p:nvGrpSpPr>
        <p:grpSpPr>
          <a:xfrm>
            <a:off x="6277631" y="1497610"/>
            <a:ext cx="5271406" cy="5221828"/>
            <a:chOff x="6122867" y="1069103"/>
            <a:chExt cx="5271406" cy="5221828"/>
          </a:xfrm>
        </p:grpSpPr>
        <p:sp>
          <p:nvSpPr>
            <p:cNvPr id="12" name="TextBox 11">
              <a:extLst>
                <a:ext uri="{FF2B5EF4-FFF2-40B4-BE49-F238E27FC236}">
                  <a16:creationId xmlns:a16="http://schemas.microsoft.com/office/drawing/2014/main" id="{CD835DD3-E456-E47A-3FA9-E2EAB56F45C4}"/>
                </a:ext>
              </a:extLst>
            </p:cNvPr>
            <p:cNvSpPr txBox="1"/>
            <p:nvPr/>
          </p:nvSpPr>
          <p:spPr>
            <a:xfrm>
              <a:off x="6122867" y="1069103"/>
              <a:ext cx="5271406" cy="646331"/>
            </a:xfrm>
            <a:prstGeom prst="rect">
              <a:avLst/>
            </a:prstGeom>
            <a:solidFill>
              <a:srgbClr val="7030A0"/>
            </a:solidFill>
          </p:spPr>
          <p:txBody>
            <a:bodyPr wrap="square" rtlCol="0">
              <a:spAutoFit/>
            </a:bodyPr>
            <a:lstStyle/>
            <a:p>
              <a:pPr algn="ctr" defTabSz="1219170" fontAlgn="base">
                <a:spcBef>
                  <a:spcPct val="0"/>
                </a:spcBef>
                <a:spcAft>
                  <a:spcPct val="0"/>
                </a:spcAft>
              </a:pPr>
              <a:r>
                <a:rPr lang="en-GB" sz="3600" dirty="0">
                  <a:solidFill>
                    <a:srgbClr val="FFFFFF"/>
                  </a:solidFill>
                  <a:latin typeface="Arial" panose="020B0604020202020204" pitchFamily="34" charset="0"/>
                  <a:ea typeface="ＭＳ Ｐゴシック" pitchFamily="34" charset="-128"/>
                  <a:cs typeface="Arial" panose="020B0604020202020204" pitchFamily="34" charset="0"/>
                </a:rPr>
                <a:t>Ethnicity in law firms</a:t>
              </a:r>
            </a:p>
          </p:txBody>
        </p:sp>
        <p:sp>
          <p:nvSpPr>
            <p:cNvPr id="13" name="TextBox 12">
              <a:extLst>
                <a:ext uri="{FF2B5EF4-FFF2-40B4-BE49-F238E27FC236}">
                  <a16:creationId xmlns:a16="http://schemas.microsoft.com/office/drawing/2014/main" id="{EDE92112-4B60-322E-AAE6-ED27A6E81A9F}"/>
                </a:ext>
              </a:extLst>
            </p:cNvPr>
            <p:cNvSpPr txBox="1"/>
            <p:nvPr/>
          </p:nvSpPr>
          <p:spPr>
            <a:xfrm>
              <a:off x="6479373" y="5410550"/>
              <a:ext cx="4914900" cy="707886"/>
            </a:xfrm>
            <a:prstGeom prst="rect">
              <a:avLst/>
            </a:prstGeom>
            <a:noFill/>
          </p:spPr>
          <p:txBody>
            <a:bodyPr wrap="square" rtlCol="0">
              <a:spAutoFit/>
            </a:bodyPr>
            <a:lstStyle/>
            <a:p>
              <a:pPr algn="ctr" defTabSz="1219170" fontAlgn="base">
                <a:spcBef>
                  <a:spcPct val="0"/>
                </a:spcBef>
                <a:spcAft>
                  <a:spcPct val="0"/>
                </a:spcAft>
              </a:pPr>
              <a:r>
                <a:rPr lang="en-GB" sz="2000" b="1" dirty="0">
                  <a:solidFill>
                    <a:srgbClr val="000000"/>
                  </a:solidFill>
                  <a:latin typeface="Arial" panose="020B0604020202020204" pitchFamily="34" charset="0"/>
                  <a:ea typeface="Open Sans" panose="020B0606030504020204" pitchFamily="34" charset="0"/>
                  <a:cs typeface="Arial" panose="020B0604020202020204" pitchFamily="34" charset="0"/>
                </a:rPr>
                <a:t>are from a Black, Asian or minority </a:t>
              </a:r>
              <a:br>
                <a:rPr lang="en-GB" sz="2000" b="1"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b="1" dirty="0">
                  <a:solidFill>
                    <a:srgbClr val="000000"/>
                  </a:solidFill>
                  <a:latin typeface="Arial" panose="020B0604020202020204" pitchFamily="34" charset="0"/>
                  <a:ea typeface="Open Sans" panose="020B0606030504020204" pitchFamily="34" charset="0"/>
                  <a:cs typeface="Arial" panose="020B0604020202020204" pitchFamily="34" charset="0"/>
                </a:rPr>
                <a:t>ethnic background</a:t>
              </a:r>
            </a:p>
          </p:txBody>
        </p:sp>
        <p:sp>
          <p:nvSpPr>
            <p:cNvPr id="14" name="Rectangle 13">
              <a:extLst>
                <a:ext uri="{FF2B5EF4-FFF2-40B4-BE49-F238E27FC236}">
                  <a16:creationId xmlns:a16="http://schemas.microsoft.com/office/drawing/2014/main" id="{0379BA42-EA05-FAA3-3C84-0B23A5DD21CC}"/>
                </a:ext>
              </a:extLst>
            </p:cNvPr>
            <p:cNvSpPr/>
            <p:nvPr/>
          </p:nvSpPr>
          <p:spPr>
            <a:xfrm>
              <a:off x="6133259" y="1069103"/>
              <a:ext cx="5230244" cy="5221828"/>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en-GB" sz="2400">
                <a:solidFill>
                  <a:srgbClr val="FFFFFF"/>
                </a:solidFill>
                <a:latin typeface="Arial"/>
              </a:endParaRPr>
            </a:p>
          </p:txBody>
        </p:sp>
        <p:sp>
          <p:nvSpPr>
            <p:cNvPr id="15" name="TextBox 14">
              <a:extLst>
                <a:ext uri="{FF2B5EF4-FFF2-40B4-BE49-F238E27FC236}">
                  <a16:creationId xmlns:a16="http://schemas.microsoft.com/office/drawing/2014/main" id="{AF8EC873-C181-F110-D224-83B698D1BF06}"/>
                </a:ext>
              </a:extLst>
            </p:cNvPr>
            <p:cNvSpPr txBox="1"/>
            <p:nvPr/>
          </p:nvSpPr>
          <p:spPr>
            <a:xfrm>
              <a:off x="8983352" y="4080340"/>
              <a:ext cx="2282987" cy="1477328"/>
            </a:xfrm>
            <a:prstGeom prst="rect">
              <a:avLst/>
            </a:prstGeom>
            <a:noFill/>
          </p:spPr>
          <p:txBody>
            <a:bodyPr wrap="square" rtlCol="0">
              <a:spAutoFit/>
            </a:bodyPr>
            <a:lstStyle/>
            <a:p>
              <a:pPr algn="ctr" defTabSz="1219170" fontAlgn="base">
                <a:spcBef>
                  <a:spcPct val="0"/>
                </a:spcBef>
                <a:spcAft>
                  <a:spcPct val="0"/>
                </a:spcAft>
              </a:pPr>
              <a:r>
                <a:rPr lang="en-GB" sz="3000" b="1" dirty="0">
                  <a:solidFill>
                    <a:srgbClr val="7030A0"/>
                  </a:solidFill>
                  <a:latin typeface="Arial" panose="020B0604020202020204" pitchFamily="34" charset="0"/>
                  <a:ea typeface="Open Sans" panose="020B0606030504020204" pitchFamily="34" charset="0"/>
                  <a:cs typeface="Arial" panose="020B0604020202020204" pitchFamily="34" charset="0"/>
                </a:rPr>
                <a:t>8%</a:t>
              </a: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of full-equity partners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endPar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6D238D6-B5B1-3443-825D-44F125B3CB5D}"/>
                </a:ext>
              </a:extLst>
            </p:cNvPr>
            <p:cNvSpPr txBox="1"/>
            <p:nvPr/>
          </p:nvSpPr>
          <p:spPr>
            <a:xfrm>
              <a:off x="6523088" y="4076816"/>
              <a:ext cx="2060047" cy="1169551"/>
            </a:xfrm>
            <a:prstGeom prst="rect">
              <a:avLst/>
            </a:prstGeom>
            <a:noFill/>
          </p:spPr>
          <p:txBody>
            <a:bodyPr wrap="square" rtlCol="0">
              <a:spAutoFit/>
            </a:bodyPr>
            <a:lstStyle/>
            <a:p>
              <a:pPr algn="ctr" defTabSz="1219170" fontAlgn="base">
                <a:spcBef>
                  <a:spcPct val="0"/>
                </a:spcBef>
                <a:spcAft>
                  <a:spcPct val="0"/>
                </a:spcAft>
              </a:pPr>
              <a:r>
                <a:rPr lang="en-GB" sz="3000" b="1" dirty="0">
                  <a:solidFill>
                    <a:srgbClr val="7030A0"/>
                  </a:solidFill>
                  <a:latin typeface="Arial" panose="020B0604020202020204" pitchFamily="34" charset="0"/>
                  <a:ea typeface="Open Sans" panose="020B0606030504020204" pitchFamily="34" charset="0"/>
                  <a:cs typeface="Arial" panose="020B0604020202020204" pitchFamily="34" charset="0"/>
                </a:rPr>
                <a:t>20%</a:t>
              </a: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of lawyers in </a:t>
              </a:r>
              <a:b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br>
              <a:r>
                <a:rPr lang="en-GB" sz="2000" dirty="0">
                  <a:solidFill>
                    <a:srgbClr val="000000"/>
                  </a:solidFill>
                  <a:latin typeface="Arial" panose="020B0604020202020204" pitchFamily="34" charset="0"/>
                  <a:ea typeface="Open Sans" panose="020B0606030504020204" pitchFamily="34" charset="0"/>
                  <a:cs typeface="Arial" panose="020B0604020202020204" pitchFamily="34" charset="0"/>
                </a:rPr>
                <a:t>law firms</a:t>
              </a:r>
            </a:p>
          </p:txBody>
        </p:sp>
        <p:cxnSp>
          <p:nvCxnSpPr>
            <p:cNvPr id="17" name="Straight Connector 16">
              <a:extLst>
                <a:ext uri="{FF2B5EF4-FFF2-40B4-BE49-F238E27FC236}">
                  <a16:creationId xmlns:a16="http://schemas.microsoft.com/office/drawing/2014/main" id="{F7432F9E-7CC4-9F61-EA63-B5CAF4DE50F2}"/>
                </a:ext>
              </a:extLst>
            </p:cNvPr>
            <p:cNvCxnSpPr>
              <a:cxnSpLocks/>
            </p:cNvCxnSpPr>
            <p:nvPr/>
          </p:nvCxnSpPr>
          <p:spPr>
            <a:xfrm>
              <a:off x="8855413" y="4301347"/>
              <a:ext cx="0" cy="616116"/>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pic>
          <p:nvPicPr>
            <p:cNvPr id="18" name="Picture 17" descr="A group of people standing together&#10;&#10;Description automatically generated">
              <a:extLst>
                <a:ext uri="{FF2B5EF4-FFF2-40B4-BE49-F238E27FC236}">
                  <a16:creationId xmlns:a16="http://schemas.microsoft.com/office/drawing/2014/main" id="{12DFA480-976D-CE53-1A85-C8BB5F37A9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54892" y="1914540"/>
              <a:ext cx="2495550" cy="2105025"/>
            </a:xfrm>
            <a:prstGeom prst="rect">
              <a:avLst/>
            </a:prstGeom>
          </p:spPr>
        </p:pic>
      </p:grpSp>
    </p:spTree>
    <p:extLst>
      <p:ext uri="{BB962C8B-B14F-4D97-AF65-F5344CB8AC3E}">
        <p14:creationId xmlns:p14="http://schemas.microsoft.com/office/powerpoint/2010/main" val="40109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27445093-81FA-1A21-4958-39BC4AA95E92}"/>
              </a:ext>
            </a:extLst>
          </p:cNvPr>
          <p:cNvSpPr/>
          <p:nvPr/>
        </p:nvSpPr>
        <p:spPr>
          <a:xfrm>
            <a:off x="-1" y="-1"/>
            <a:ext cx="12192000" cy="6858000"/>
          </a:xfrm>
          <a:custGeom>
            <a:avLst/>
            <a:gdLst>
              <a:gd name="connsiteX0" fmla="*/ 6776184 w 12192000"/>
              <a:gd name="connsiteY0" fmla="*/ 452387 h 6858000"/>
              <a:gd name="connsiteX1" fmla="*/ 6776184 w 12192000"/>
              <a:gd name="connsiteY1" fmla="*/ 6227544 h 6858000"/>
              <a:gd name="connsiteX2" fmla="*/ 11184555 w 12192000"/>
              <a:gd name="connsiteY2" fmla="*/ 6227544 h 6858000"/>
              <a:gd name="connsiteX3" fmla="*/ 11184555 w 12192000"/>
              <a:gd name="connsiteY3" fmla="*/ 45238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6776184" y="452387"/>
                </a:moveTo>
                <a:lnTo>
                  <a:pt x="6776184" y="6227544"/>
                </a:lnTo>
                <a:lnTo>
                  <a:pt x="11184555" y="6227544"/>
                </a:lnTo>
                <a:lnTo>
                  <a:pt x="11184555" y="452387"/>
                </a:lnTo>
                <a:close/>
                <a:moveTo>
                  <a:pt x="0" y="0"/>
                </a:moveTo>
                <a:lnTo>
                  <a:pt x="12192000" y="0"/>
                </a:lnTo>
                <a:lnTo>
                  <a:pt x="12192000" y="6858000"/>
                </a:lnTo>
                <a:lnTo>
                  <a:pt x="0" y="6858000"/>
                </a:lnTo>
                <a:close/>
              </a:path>
            </a:pathLst>
          </a:custGeom>
          <a:gradFill>
            <a:gsLst>
              <a:gs pos="100000">
                <a:schemeClr val="accent1">
                  <a:alpha val="72000"/>
                </a:schemeClr>
              </a:gs>
              <a:gs pos="15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610" tIns="54610" rIns="54610" bIns="5461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2" name="Title 11">
            <a:extLst>
              <a:ext uri="{FF2B5EF4-FFF2-40B4-BE49-F238E27FC236}">
                <a16:creationId xmlns:a16="http://schemas.microsoft.com/office/drawing/2014/main" id="{CFA4EF32-DDB3-D21C-3DF1-6CAA4056B630}"/>
              </a:ext>
            </a:extLst>
          </p:cNvPr>
          <p:cNvSpPr>
            <a:spLocks noGrp="1"/>
          </p:cNvSpPr>
          <p:nvPr>
            <p:ph type="ctrTitle"/>
          </p:nvPr>
        </p:nvSpPr>
        <p:spPr>
          <a:xfrm>
            <a:off x="998477" y="1456388"/>
            <a:ext cx="4956009" cy="3427743"/>
          </a:xfrm>
        </p:spPr>
        <p:txBody>
          <a:bodyPr/>
          <a:lstStyle/>
          <a:p>
            <a:r>
              <a:rPr lang="en-GB" dirty="0">
                <a:solidFill>
                  <a:schemeClr val="accent4">
                    <a:lumMod val="60000"/>
                    <a:lumOff val="40000"/>
                  </a:schemeClr>
                </a:solidFill>
              </a:rPr>
              <a:t>Mind the Gap: </a:t>
            </a:r>
            <a:r>
              <a:rPr lang="en-GB" dirty="0"/>
              <a:t>Exploring Progression Rates</a:t>
            </a:r>
          </a:p>
        </p:txBody>
      </p:sp>
      <p:sp>
        <p:nvSpPr>
          <p:cNvPr id="13" name="Text Placeholder 12">
            <a:extLst>
              <a:ext uri="{FF2B5EF4-FFF2-40B4-BE49-F238E27FC236}">
                <a16:creationId xmlns:a16="http://schemas.microsoft.com/office/drawing/2014/main" id="{AE906E58-146F-FDF1-B18E-C90470E25AD5}"/>
              </a:ext>
            </a:extLst>
          </p:cNvPr>
          <p:cNvSpPr>
            <a:spLocks noGrp="1"/>
          </p:cNvSpPr>
          <p:nvPr>
            <p:ph type="body" sz="quarter" idx="11"/>
          </p:nvPr>
        </p:nvSpPr>
        <p:spPr>
          <a:xfrm>
            <a:off x="998477" y="5571066"/>
            <a:ext cx="3174866" cy="810000"/>
          </a:xfrm>
        </p:spPr>
        <p:txBody>
          <a:bodyPr/>
          <a:lstStyle/>
          <a:p>
            <a:pPr>
              <a:spcAft>
                <a:spcPts val="0"/>
              </a:spcAft>
            </a:pPr>
            <a:r>
              <a:rPr lang="en-GB" sz="2800" dirty="0"/>
              <a:t>KPMG LLP </a:t>
            </a:r>
          </a:p>
          <a:p>
            <a:pPr>
              <a:spcAft>
                <a:spcPts val="0"/>
              </a:spcAft>
            </a:pPr>
            <a:endParaRPr lang="en-GB" sz="2800" dirty="0"/>
          </a:p>
          <a:p>
            <a:pPr>
              <a:spcAft>
                <a:spcPts val="0"/>
              </a:spcAft>
            </a:pPr>
            <a:r>
              <a:rPr lang="en-GB" sz="2800" b="0" dirty="0"/>
              <a:t>September 2024</a:t>
            </a:r>
          </a:p>
        </p:txBody>
      </p:sp>
      <p:pic>
        <p:nvPicPr>
          <p:cNvPr id="18" name="Picture 17">
            <a:extLst>
              <a:ext uri="{FF2B5EF4-FFF2-40B4-BE49-F238E27FC236}">
                <a16:creationId xmlns:a16="http://schemas.microsoft.com/office/drawing/2014/main" id="{D27080D5-5BF5-2013-AD3C-10DA170C3BFD}"/>
              </a:ext>
            </a:extLst>
          </p:cNvPr>
          <p:cNvPicPr>
            <a:picLocks noChangeAspect="1"/>
          </p:cNvPicPr>
          <p:nvPr/>
        </p:nvPicPr>
        <p:blipFill rotWithShape="1">
          <a:blip r:embed="rId3"/>
          <a:srcRect l="12797" r="12548"/>
          <a:stretch/>
        </p:blipFill>
        <p:spPr>
          <a:xfrm>
            <a:off x="998478" y="226880"/>
            <a:ext cx="952901" cy="590580"/>
          </a:xfrm>
          <a:prstGeom prst="rect">
            <a:avLst/>
          </a:prstGeom>
        </p:spPr>
      </p:pic>
      <p:cxnSp>
        <p:nvCxnSpPr>
          <p:cNvPr id="20" name="Straight Connector 19">
            <a:extLst>
              <a:ext uri="{FF2B5EF4-FFF2-40B4-BE49-F238E27FC236}">
                <a16:creationId xmlns:a16="http://schemas.microsoft.com/office/drawing/2014/main" id="{BAC071AF-03AB-B309-5340-DDF623AE71C4}"/>
              </a:ext>
            </a:extLst>
          </p:cNvPr>
          <p:cNvCxnSpPr/>
          <p:nvPr/>
        </p:nvCxnSpPr>
        <p:spPr>
          <a:xfrm>
            <a:off x="998477" y="5701695"/>
            <a:ext cx="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7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E5E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A09177-45C1-257F-580F-5892EF7D2E2B}"/>
              </a:ext>
            </a:extLst>
          </p:cNvPr>
          <p:cNvSpPr>
            <a:spLocks noGrp="1"/>
          </p:cNvSpPr>
          <p:nvPr>
            <p:ph type="title"/>
          </p:nvPr>
        </p:nvSpPr>
        <p:spPr>
          <a:xfrm>
            <a:off x="995363" y="431800"/>
            <a:ext cx="10406333" cy="533400"/>
          </a:xfrm>
        </p:spPr>
        <p:txBody>
          <a:bodyPr anchor="ctr"/>
          <a:lstStyle/>
          <a:p>
            <a:r>
              <a:rPr lang="en-GB" sz="3600" dirty="0">
                <a:solidFill>
                  <a:schemeClr val="accent1"/>
                </a:solidFill>
              </a:rPr>
              <a:t>Average progression gaps by characteristics and year of analysis </a:t>
            </a:r>
            <a:r>
              <a:rPr lang="en-GB" sz="2800" dirty="0">
                <a:solidFill>
                  <a:schemeClr val="accent1"/>
                </a:solidFill>
              </a:rPr>
              <a:t>(client facing)</a:t>
            </a:r>
            <a:endParaRPr lang="en-GB" sz="3600" dirty="0">
              <a:solidFill>
                <a:schemeClr val="accent1"/>
              </a:solidFill>
            </a:endParaRPr>
          </a:p>
        </p:txBody>
      </p:sp>
      <p:pic>
        <p:nvPicPr>
          <p:cNvPr id="7" name="Picture 6">
            <a:extLst>
              <a:ext uri="{FF2B5EF4-FFF2-40B4-BE49-F238E27FC236}">
                <a16:creationId xmlns:a16="http://schemas.microsoft.com/office/drawing/2014/main" id="{E327E225-77EE-65F7-0369-F61BCAF88A89}"/>
              </a:ext>
            </a:extLst>
          </p:cNvPr>
          <p:cNvPicPr>
            <a:picLocks noChangeAspect="1"/>
          </p:cNvPicPr>
          <p:nvPr/>
        </p:nvPicPr>
        <p:blipFill rotWithShape="1">
          <a:blip r:embed="rId2"/>
          <a:srcRect t="12499" b="1625"/>
          <a:stretch/>
        </p:blipFill>
        <p:spPr>
          <a:xfrm>
            <a:off x="790302" y="1896177"/>
            <a:ext cx="10611395" cy="3686476"/>
          </a:xfrm>
          <a:prstGeom prst="rect">
            <a:avLst/>
          </a:prstGeom>
        </p:spPr>
      </p:pic>
      <p:pic>
        <p:nvPicPr>
          <p:cNvPr id="9" name="Picture 8">
            <a:extLst>
              <a:ext uri="{FF2B5EF4-FFF2-40B4-BE49-F238E27FC236}">
                <a16:creationId xmlns:a16="http://schemas.microsoft.com/office/drawing/2014/main" id="{621616DA-78D5-469D-6A76-0D0326506131}"/>
              </a:ext>
            </a:extLst>
          </p:cNvPr>
          <p:cNvPicPr>
            <a:picLocks noChangeAspect="1"/>
          </p:cNvPicPr>
          <p:nvPr/>
        </p:nvPicPr>
        <p:blipFill>
          <a:blip r:embed="rId3"/>
          <a:stretch>
            <a:fillRect/>
          </a:stretch>
        </p:blipFill>
        <p:spPr>
          <a:xfrm>
            <a:off x="10440606" y="1378159"/>
            <a:ext cx="1185383" cy="861176"/>
          </a:xfrm>
          <a:prstGeom prst="rect">
            <a:avLst/>
          </a:prstGeom>
        </p:spPr>
      </p:pic>
    </p:spTree>
    <p:extLst>
      <p:ext uri="{BB962C8B-B14F-4D97-AF65-F5344CB8AC3E}">
        <p14:creationId xmlns:p14="http://schemas.microsoft.com/office/powerpoint/2010/main" val="2814919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F2C4E-4A8E-3267-A98C-7AC359D8C5B3}"/>
              </a:ext>
            </a:extLst>
          </p:cNvPr>
          <p:cNvSpPr>
            <a:spLocks noGrp="1"/>
          </p:cNvSpPr>
          <p:nvPr>
            <p:ph type="title"/>
          </p:nvPr>
        </p:nvSpPr>
        <p:spPr>
          <a:xfrm>
            <a:off x="675256" y="2582505"/>
            <a:ext cx="5910437" cy="1208049"/>
          </a:xfrm>
        </p:spPr>
        <p:txBody>
          <a:bodyPr/>
          <a:lstStyle/>
          <a:p>
            <a:r>
              <a:rPr lang="en-GB" dirty="0"/>
              <a:t>Progression and Retention of Diverse Talent</a:t>
            </a:r>
          </a:p>
        </p:txBody>
      </p:sp>
      <p:sp>
        <p:nvSpPr>
          <p:cNvPr id="3" name="Text Placeholder 2">
            <a:extLst>
              <a:ext uri="{FF2B5EF4-FFF2-40B4-BE49-F238E27FC236}">
                <a16:creationId xmlns:a16="http://schemas.microsoft.com/office/drawing/2014/main" id="{8945D9BC-CBEB-63A8-7D6F-3C67A74CC765}"/>
              </a:ext>
            </a:extLst>
          </p:cNvPr>
          <p:cNvSpPr>
            <a:spLocks noGrp="1"/>
          </p:cNvSpPr>
          <p:nvPr>
            <p:ph type="body" sz="quarter" idx="10"/>
          </p:nvPr>
        </p:nvSpPr>
        <p:spPr>
          <a:xfrm>
            <a:off x="675255" y="4176097"/>
            <a:ext cx="3555582" cy="685650"/>
          </a:xfrm>
        </p:spPr>
        <p:txBody>
          <a:bodyPr/>
          <a:lstStyle/>
          <a:p>
            <a:r>
              <a:rPr lang="en-GB"/>
              <a:t>September 2024</a:t>
            </a:r>
          </a:p>
        </p:txBody>
      </p:sp>
    </p:spTree>
    <p:extLst>
      <p:ext uri="{BB962C8B-B14F-4D97-AF65-F5344CB8AC3E}">
        <p14:creationId xmlns:p14="http://schemas.microsoft.com/office/powerpoint/2010/main" val="3023532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BF57-B3A9-126D-C824-C39A921025C4}"/>
              </a:ext>
            </a:extLst>
          </p:cNvPr>
          <p:cNvSpPr>
            <a:spLocks noGrp="1"/>
          </p:cNvSpPr>
          <p:nvPr>
            <p:ph type="title"/>
          </p:nvPr>
        </p:nvSpPr>
        <p:spPr/>
        <p:txBody>
          <a:bodyPr/>
          <a:lstStyle/>
          <a:p>
            <a:r>
              <a:rPr lang="en-GB"/>
              <a:t>Gender Inclusive Parental Leave</a:t>
            </a:r>
          </a:p>
        </p:txBody>
      </p:sp>
      <p:sp>
        <p:nvSpPr>
          <p:cNvPr id="3" name="Text Placeholder 2">
            <a:extLst>
              <a:ext uri="{FF2B5EF4-FFF2-40B4-BE49-F238E27FC236}">
                <a16:creationId xmlns:a16="http://schemas.microsoft.com/office/drawing/2014/main" id="{639E5F58-A591-8E32-C442-4F3B5818D963}"/>
              </a:ext>
            </a:extLst>
          </p:cNvPr>
          <p:cNvSpPr>
            <a:spLocks noGrp="1"/>
          </p:cNvSpPr>
          <p:nvPr>
            <p:ph type="body" sz="quarter" idx="21"/>
          </p:nvPr>
        </p:nvSpPr>
        <p:spPr/>
        <p:txBody>
          <a:bodyPr/>
          <a:lstStyle/>
          <a:p>
            <a:r>
              <a:rPr lang="en-GB"/>
              <a:t>How changes to parental leave have improved retention</a:t>
            </a:r>
          </a:p>
        </p:txBody>
      </p:sp>
      <p:sp>
        <p:nvSpPr>
          <p:cNvPr id="4" name="Content Placeholder 3">
            <a:extLst>
              <a:ext uri="{FF2B5EF4-FFF2-40B4-BE49-F238E27FC236}">
                <a16:creationId xmlns:a16="http://schemas.microsoft.com/office/drawing/2014/main" id="{07BF2D80-2E71-5E5A-EBAC-A1D10CDD8936}"/>
              </a:ext>
            </a:extLst>
          </p:cNvPr>
          <p:cNvSpPr>
            <a:spLocks noGrp="1"/>
          </p:cNvSpPr>
          <p:nvPr>
            <p:ph sz="quarter" idx="15"/>
          </p:nvPr>
        </p:nvSpPr>
        <p:spPr>
          <a:xfrm>
            <a:off x="837138" y="1757088"/>
            <a:ext cx="8641067" cy="2623612"/>
          </a:xfrm>
        </p:spPr>
        <p:txBody>
          <a:bodyPr anchor="ctr"/>
          <a:lstStyle/>
          <a:p>
            <a:pPr marL="276416"/>
            <a:r>
              <a:rPr lang="en-AU" sz="1451" b="1"/>
              <a:t>FamilyCare</a:t>
            </a:r>
            <a:r>
              <a:rPr lang="en-AU" sz="1451"/>
              <a:t> was introduced in July 2021</a:t>
            </a:r>
            <a:endParaRPr lang="en-GB" sz="1451">
              <a:ea typeface="DengXian" panose="02010600030101010101" pitchFamily="2" charset="-122"/>
              <a:cs typeface="Calibri" panose="020F0502020204030204" pitchFamily="34" charset="0"/>
            </a:endParaRPr>
          </a:p>
          <a:p>
            <a:pPr marL="898352" lvl="1" indent="-345520">
              <a:buFont typeface="Courier New" panose="02070309020205020404" pitchFamily="49" charset="0"/>
              <a:buChar char="o"/>
            </a:pPr>
            <a:r>
              <a:rPr lang="en-GB" sz="1451" u="sng">
                <a:ea typeface="Times New Roman" panose="02020603050405020304" pitchFamily="18" charset="0"/>
                <a:cs typeface="Calibri" panose="020F0502020204030204" pitchFamily="34" charset="0"/>
              </a:rPr>
              <a:t>26 weeks fully paid leave globally </a:t>
            </a:r>
            <a:r>
              <a:rPr lang="en-GB" sz="1451">
                <a:ea typeface="Times New Roman" panose="02020603050405020304" pitchFamily="18" charset="0"/>
                <a:cs typeface="Calibri" panose="020F0502020204030204" pitchFamily="34" charset="0"/>
              </a:rPr>
              <a:t>irrespective of their gender identity</a:t>
            </a:r>
            <a:endParaRPr lang="en-GB" sz="1451">
              <a:ea typeface="DengXian" panose="02010600030101010101" pitchFamily="2" charset="-122"/>
              <a:cs typeface="Calibri" panose="020F0502020204030204" pitchFamily="34" charset="0"/>
            </a:endParaRPr>
          </a:p>
          <a:p>
            <a:pPr marL="898352" lvl="1" indent="-345520">
              <a:buFont typeface="Courier New" panose="02070309020205020404" pitchFamily="49" charset="0"/>
              <a:buChar char="o"/>
            </a:pPr>
            <a:r>
              <a:rPr lang="en-GB" sz="1451" u="sng">
                <a:ea typeface="Times New Roman" panose="02020603050405020304" pitchFamily="18" charset="0"/>
                <a:cs typeface="Calibri" panose="020F0502020204030204" pitchFamily="34" charset="0"/>
              </a:rPr>
              <a:t>No gendered language</a:t>
            </a:r>
            <a:r>
              <a:rPr lang="en-GB" sz="1451">
                <a:ea typeface="Times New Roman" panose="02020603050405020304" pitchFamily="18" charset="0"/>
                <a:cs typeface="Calibri" panose="020F0502020204030204" pitchFamily="34" charset="0"/>
              </a:rPr>
              <a:t> with a strong focus on gender equality and </a:t>
            </a:r>
            <a:r>
              <a:rPr lang="en-GB" sz="1451" u="sng">
                <a:ea typeface="Times New Roman" panose="02020603050405020304" pitchFamily="18" charset="0"/>
                <a:cs typeface="Calibri" panose="020F0502020204030204" pitchFamily="34" charset="0"/>
              </a:rPr>
              <a:t>no distinction between primary/secondary and maternity/paternity</a:t>
            </a:r>
            <a:r>
              <a:rPr lang="en-GB" sz="1451">
                <a:ea typeface="Times New Roman" panose="02020603050405020304" pitchFamily="18" charset="0"/>
                <a:cs typeface="Calibri" panose="020F0502020204030204" pitchFamily="34" charset="0"/>
              </a:rPr>
              <a:t> </a:t>
            </a:r>
            <a:endParaRPr lang="en-GB" sz="1451">
              <a:ea typeface="DengXian" panose="02010600030101010101" pitchFamily="2" charset="-122"/>
              <a:cs typeface="Calibri" panose="020F0502020204030204" pitchFamily="34" charset="0"/>
            </a:endParaRPr>
          </a:p>
          <a:p>
            <a:pPr marL="898352" lvl="1" indent="-345520">
              <a:buFont typeface="Courier New" panose="02070309020205020404" pitchFamily="49" charset="0"/>
              <a:buChar char="o"/>
            </a:pPr>
            <a:r>
              <a:rPr lang="en-GB" sz="1451">
                <a:ea typeface="Times New Roman" panose="02020603050405020304" pitchFamily="18" charset="0"/>
                <a:cs typeface="Calibri" panose="020F0502020204030204" pitchFamily="34" charset="0"/>
              </a:rPr>
              <a:t>Inclusion of 5 days paid leave for anyone needing fertility treatments</a:t>
            </a:r>
            <a:endParaRPr lang="en-GB" sz="1451" u="sng">
              <a:ea typeface="DengXian" panose="02010600030101010101" pitchFamily="2" charset="-122"/>
              <a:cs typeface="Calibri" panose="020F0502020204030204" pitchFamily="34" charset="0"/>
            </a:endParaRPr>
          </a:p>
          <a:p>
            <a:pPr marL="898352" lvl="1" indent="-345520">
              <a:buFont typeface="Courier New" panose="02070309020205020404" pitchFamily="49" charset="0"/>
              <a:buChar char="o"/>
            </a:pPr>
            <a:r>
              <a:rPr lang="en-GB" sz="1451">
                <a:ea typeface="Times New Roman" panose="02020603050405020304" pitchFamily="18" charset="0"/>
                <a:cs typeface="Calibri" panose="020F0502020204030204" pitchFamily="34" charset="0"/>
              </a:rPr>
              <a:t>Inclusion of surrogacy, foster and kinship care</a:t>
            </a:r>
          </a:p>
          <a:p>
            <a:pPr marL="898352" lvl="1" indent="-345520">
              <a:buFont typeface="Courier New" panose="02070309020205020404" pitchFamily="49" charset="0"/>
              <a:buChar char="o"/>
            </a:pPr>
            <a:r>
              <a:rPr lang="en-GB" sz="1451">
                <a:ea typeface="DengXian" panose="02010600030101010101" pitchFamily="2" charset="-122"/>
                <a:cs typeface="Calibri" panose="020F0502020204030204" pitchFamily="34" charset="0"/>
              </a:rPr>
              <a:t>Inclusion of pregnancy loss</a:t>
            </a:r>
          </a:p>
        </p:txBody>
      </p:sp>
      <p:sp>
        <p:nvSpPr>
          <p:cNvPr id="5" name="Slide Number Placeholder 4">
            <a:extLst>
              <a:ext uri="{FF2B5EF4-FFF2-40B4-BE49-F238E27FC236}">
                <a16:creationId xmlns:a16="http://schemas.microsoft.com/office/drawing/2014/main" id="{91EBBCE0-65BF-F3BF-3E12-9F8229A97832}"/>
              </a:ext>
            </a:extLst>
          </p:cNvPr>
          <p:cNvSpPr>
            <a:spLocks noGrp="1"/>
          </p:cNvSpPr>
          <p:nvPr>
            <p:ph type="sldNum" sz="quarter" idx="11"/>
          </p:nvPr>
        </p:nvSpPr>
        <p:spPr/>
        <p:txBody>
          <a:bodyPr/>
          <a:lstStyle/>
          <a:p>
            <a:pPr defTabSz="472974"/>
            <a:fld id="{26A49D9D-4881-4977-B9A1-BE4F9A1C9D28}" type="slidenum">
              <a:rPr lang="en-AU">
                <a:solidFill>
                  <a:srgbClr val="000000">
                    <a:lumMod val="75000"/>
                    <a:lumOff val="25000"/>
                  </a:srgbClr>
                </a:solidFill>
                <a:latin typeface="Arial"/>
              </a:rPr>
              <a:pPr defTabSz="472974"/>
              <a:t>6</a:t>
            </a:fld>
            <a:endParaRPr lang="en-AU">
              <a:solidFill>
                <a:srgbClr val="000000">
                  <a:lumMod val="75000"/>
                  <a:lumOff val="25000"/>
                </a:srgbClr>
              </a:solidFill>
              <a:latin typeface="Arial"/>
            </a:endParaRPr>
          </a:p>
        </p:txBody>
      </p:sp>
      <p:sp>
        <p:nvSpPr>
          <p:cNvPr id="6" name="Footer Placeholder 5">
            <a:extLst>
              <a:ext uri="{FF2B5EF4-FFF2-40B4-BE49-F238E27FC236}">
                <a16:creationId xmlns:a16="http://schemas.microsoft.com/office/drawing/2014/main" id="{B047A26D-8577-F901-4410-9EE46F881AA5}"/>
              </a:ext>
            </a:extLst>
          </p:cNvPr>
          <p:cNvSpPr>
            <a:spLocks noGrp="1"/>
          </p:cNvSpPr>
          <p:nvPr>
            <p:ph type="ftr" sz="quarter" idx="10"/>
          </p:nvPr>
        </p:nvSpPr>
        <p:spPr/>
        <p:txBody>
          <a:bodyPr/>
          <a:lstStyle/>
          <a:p>
            <a:pPr defTabSz="472974"/>
            <a:endParaRPr lang="en-AU">
              <a:solidFill>
                <a:srgbClr val="000000">
                  <a:lumMod val="75000"/>
                  <a:lumOff val="25000"/>
                </a:srgbClr>
              </a:solidFill>
              <a:latin typeface="Arial"/>
            </a:endParaRPr>
          </a:p>
        </p:txBody>
      </p:sp>
      <p:pic>
        <p:nvPicPr>
          <p:cNvPr id="1030" name="Picture 6">
            <a:extLst>
              <a:ext uri="{FF2B5EF4-FFF2-40B4-BE49-F238E27FC236}">
                <a16:creationId xmlns:a16="http://schemas.microsoft.com/office/drawing/2014/main" id="{8B9214F8-A296-F673-3B12-6A169D44CEF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l="3701" t="-1" b="-307"/>
          <a:stretch>
            <a:fillRect/>
          </a:stretch>
        </p:blipFill>
        <p:spPr>
          <a:xfrm>
            <a:off x="0" y="4454021"/>
            <a:ext cx="12192000" cy="240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634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30DE-DC88-CEEE-D047-7E9E35F04735}"/>
              </a:ext>
            </a:extLst>
          </p:cNvPr>
          <p:cNvSpPr>
            <a:spLocks noGrp="1"/>
          </p:cNvSpPr>
          <p:nvPr>
            <p:ph type="title"/>
          </p:nvPr>
        </p:nvSpPr>
        <p:spPr/>
        <p:txBody>
          <a:bodyPr/>
          <a:lstStyle/>
          <a:p>
            <a:r>
              <a:rPr lang="en-GB" dirty="0"/>
              <a:t>Development and progression of ethnically diverse talent</a:t>
            </a:r>
          </a:p>
        </p:txBody>
      </p:sp>
      <p:sp>
        <p:nvSpPr>
          <p:cNvPr id="3" name="Text Placeholder 2">
            <a:extLst>
              <a:ext uri="{FF2B5EF4-FFF2-40B4-BE49-F238E27FC236}">
                <a16:creationId xmlns:a16="http://schemas.microsoft.com/office/drawing/2014/main" id="{341081D3-6216-260A-D6A9-28410166B01F}"/>
              </a:ext>
            </a:extLst>
          </p:cNvPr>
          <p:cNvSpPr>
            <a:spLocks noGrp="1"/>
          </p:cNvSpPr>
          <p:nvPr>
            <p:ph type="body" sz="quarter" idx="21"/>
          </p:nvPr>
        </p:nvSpPr>
        <p:spPr>
          <a:xfrm>
            <a:off x="675257" y="1749515"/>
            <a:ext cx="11746742" cy="282614"/>
          </a:xfrm>
        </p:spPr>
        <p:txBody>
          <a:bodyPr/>
          <a:lstStyle/>
          <a:p>
            <a:r>
              <a:rPr lang="en-GB" sz="1390"/>
              <a:t>An overview of the Amplify Career Impact &amp; Empower Inclusive Leadership Programmes </a:t>
            </a:r>
          </a:p>
        </p:txBody>
      </p:sp>
      <p:sp>
        <p:nvSpPr>
          <p:cNvPr id="9" name="Rectangle 8">
            <a:extLst>
              <a:ext uri="{FF2B5EF4-FFF2-40B4-BE49-F238E27FC236}">
                <a16:creationId xmlns:a16="http://schemas.microsoft.com/office/drawing/2014/main" id="{212C29FC-DE4B-1EB3-9F48-99CEDC712D5B}"/>
              </a:ext>
            </a:extLst>
          </p:cNvPr>
          <p:cNvSpPr/>
          <p:nvPr/>
        </p:nvSpPr>
        <p:spPr>
          <a:xfrm>
            <a:off x="1505698" y="5239191"/>
            <a:ext cx="3776005" cy="1095601"/>
          </a:xfrm>
          <a:prstGeom prst="rect">
            <a:avLst/>
          </a:prstGeom>
          <a:solidFill>
            <a:schemeClr val="accent4">
              <a:lumMod val="20000"/>
              <a:lumOff val="80000"/>
            </a:schemeClr>
          </a:solidFill>
          <a:ln w="254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72974"/>
            <a:endParaRPr lang="en-AU" sz="1904">
              <a:solidFill>
                <a:srgbClr val="FFFFFF"/>
              </a:solidFill>
              <a:latin typeface="Arial"/>
            </a:endParaRPr>
          </a:p>
        </p:txBody>
      </p:sp>
      <p:sp>
        <p:nvSpPr>
          <p:cNvPr id="10" name="Text Placeholder 2">
            <a:extLst>
              <a:ext uri="{FF2B5EF4-FFF2-40B4-BE49-F238E27FC236}">
                <a16:creationId xmlns:a16="http://schemas.microsoft.com/office/drawing/2014/main" id="{FF2F365C-4E5D-421B-6FD0-5A244A9C8A24}"/>
              </a:ext>
            </a:extLst>
          </p:cNvPr>
          <p:cNvSpPr txBox="1"/>
          <p:nvPr/>
        </p:nvSpPr>
        <p:spPr>
          <a:xfrm>
            <a:off x="1696978" y="5383447"/>
            <a:ext cx="3468611" cy="934119"/>
          </a:xfrm>
          <a:prstGeom prst="rect">
            <a:avLst/>
          </a:prstGeom>
        </p:spPr>
        <p:txBody>
          <a:bodyPr vert="horz" lIns="0" tIns="0" rIns="0" bIns="0" rtlCol="0">
            <a:noAutofit/>
          </a:bodyPr>
          <a:lstStyle>
            <a:lvl1pPr marL="0" indent="0" algn="l" defTabSz="914400" rtl="0" eaLnBrk="1" latinLnBrk="0" hangingPunct="1">
              <a:lnSpc>
                <a:spcPct val="100000"/>
              </a:lnSpc>
              <a:spcBef>
                <a:spcPct val="0"/>
              </a:spcBef>
              <a:spcAft>
                <a:spcPct val="0"/>
              </a:spcAft>
              <a:buClrTx/>
              <a:buFont typeface="Arial" panose="020B0604020202020204" pitchFamily="34" charset="0"/>
              <a:buNone/>
              <a:defRPr sz="2400" kern="1200">
                <a:solidFill>
                  <a:schemeClr val="tx1"/>
                </a:solidFill>
                <a:latin typeface="+mj-lt"/>
                <a:ea typeface="+mn-ea"/>
                <a:cs typeface="+mn-cs"/>
              </a:defRPr>
            </a:lvl1pPr>
            <a:lvl2pPr marL="177800" indent="-174625" algn="l" defTabSz="914400" rtl="0" eaLnBrk="1" latinLnBrk="0" hangingPunct="1">
              <a:lnSpc>
                <a:spcPct val="125000"/>
              </a:lnSpc>
              <a:spcBef>
                <a:spcPct val="0"/>
              </a:spcBef>
              <a:spcAft>
                <a:spcPts val="1000"/>
              </a:spcAft>
              <a:buClrTx/>
              <a:buFont typeface="Arial" panose="020B0604020202020204" pitchFamily="34" charset="0"/>
              <a:buChar char="•"/>
              <a:defRPr sz="2000" kern="1200">
                <a:solidFill>
                  <a:schemeClr val="tx1"/>
                </a:solidFill>
                <a:latin typeface="+mn-lt"/>
                <a:ea typeface="+mn-ea"/>
                <a:cs typeface="+mn-cs"/>
              </a:defRPr>
            </a:lvl2pPr>
            <a:lvl3pPr marL="355600" indent="-177800" algn="l" defTabSz="914400" rtl="0" eaLnBrk="1" latinLnBrk="0" hangingPunct="1">
              <a:lnSpc>
                <a:spcPct val="125000"/>
              </a:lnSpc>
              <a:spcBef>
                <a:spcPct val="0"/>
              </a:spcBef>
              <a:spcAft>
                <a:spcPts val="1000"/>
              </a:spcAft>
              <a:buClrTx/>
              <a:buFont typeface="System Font Regular"/>
              <a:buChar char="–"/>
              <a:defRPr sz="2000" kern="1200">
                <a:solidFill>
                  <a:schemeClr val="tx1"/>
                </a:solidFill>
                <a:latin typeface="+mn-lt"/>
                <a:ea typeface="+mn-ea"/>
                <a:cs typeface="+mn-cs"/>
              </a:defRPr>
            </a:lvl3pPr>
            <a:lvl4pPr marL="533400" indent="-177800" algn="l" defTabSz="914400" rtl="0" eaLnBrk="1" latinLnBrk="0" hangingPunct="1">
              <a:lnSpc>
                <a:spcPct val="125000"/>
              </a:lnSpc>
              <a:spcBef>
                <a:spcPct val="0"/>
              </a:spcBef>
              <a:spcAft>
                <a:spcPts val="1000"/>
              </a:spcAft>
              <a:buFont typeface="Arial" panose="020B0604020202020204" pitchFamily="34" charset="0"/>
              <a:buChar char="•"/>
              <a:defRPr sz="2000" kern="1200">
                <a:solidFill>
                  <a:schemeClr val="tx1"/>
                </a:solidFill>
                <a:latin typeface="+mn-lt"/>
                <a:ea typeface="+mn-ea"/>
                <a:cs typeface="+mn-cs"/>
              </a:defRPr>
            </a:lvl4pPr>
            <a:lvl5pPr marL="711200" indent="-177800" algn="l" defTabSz="914400" rtl="0" eaLnBrk="1" latinLnBrk="0" hangingPunct="1">
              <a:lnSpc>
                <a:spcPct val="125000"/>
              </a:lnSpc>
              <a:spcBef>
                <a:spcPct val="0"/>
              </a:spcBef>
              <a:spcAft>
                <a:spcPts val="1000"/>
              </a:spcAft>
              <a:buFont typeface="System Font Regular"/>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829269">
              <a:lnSpc>
                <a:spcPct val="125000"/>
              </a:lnSpc>
              <a:spcAft>
                <a:spcPts val="1360"/>
              </a:spcAft>
            </a:pPr>
            <a:r>
              <a:rPr lang="en-GB" sz="1270">
                <a:solidFill>
                  <a:srgbClr val="000000"/>
                </a:solidFill>
                <a:latin typeface="Arial"/>
              </a:rPr>
              <a:t>Equip leaders who have team members who identify as ethnically diverse (Partners and Business Services Leaders) </a:t>
            </a:r>
          </a:p>
          <a:p>
            <a:pPr defTabSz="829269">
              <a:lnSpc>
                <a:spcPct val="125000"/>
              </a:lnSpc>
              <a:spcAft>
                <a:spcPts val="907"/>
              </a:spcAft>
            </a:pPr>
            <a:endParaRPr lang="en-GB" sz="1270">
              <a:solidFill>
                <a:srgbClr val="000000"/>
              </a:solidFill>
              <a:latin typeface="Arial"/>
            </a:endParaRPr>
          </a:p>
          <a:p>
            <a:pPr defTabSz="829269">
              <a:lnSpc>
                <a:spcPct val="125000"/>
              </a:lnSpc>
              <a:spcAft>
                <a:spcPts val="907"/>
              </a:spcAft>
            </a:pPr>
            <a:r>
              <a:rPr lang="en-AU" sz="1270">
                <a:solidFill>
                  <a:srgbClr val="000000"/>
                </a:solidFill>
                <a:latin typeface="Arial"/>
              </a:rPr>
              <a:t>  </a:t>
            </a:r>
          </a:p>
        </p:txBody>
      </p:sp>
      <p:sp>
        <p:nvSpPr>
          <p:cNvPr id="11" name="Rectangle 10">
            <a:extLst>
              <a:ext uri="{FF2B5EF4-FFF2-40B4-BE49-F238E27FC236}">
                <a16:creationId xmlns:a16="http://schemas.microsoft.com/office/drawing/2014/main" id="{B0537EA2-785D-66F4-CA60-E8D36A90C881}"/>
              </a:ext>
            </a:extLst>
          </p:cNvPr>
          <p:cNvSpPr/>
          <p:nvPr/>
        </p:nvSpPr>
        <p:spPr>
          <a:xfrm>
            <a:off x="7340272" y="5239191"/>
            <a:ext cx="3446633" cy="1095601"/>
          </a:xfrm>
          <a:prstGeom prst="rect">
            <a:avLst/>
          </a:prstGeom>
          <a:solidFill>
            <a:schemeClr val="accent6">
              <a:lumMod val="20000"/>
              <a:lumOff val="80000"/>
            </a:schemeClr>
          </a:solidFill>
          <a:ln w="254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72974"/>
            <a:endParaRPr lang="en-AU" sz="1904">
              <a:solidFill>
                <a:srgbClr val="FFFFFF"/>
              </a:solidFill>
              <a:latin typeface="Arial"/>
            </a:endParaRPr>
          </a:p>
        </p:txBody>
      </p:sp>
      <p:sp>
        <p:nvSpPr>
          <p:cNvPr id="12" name="Text Placeholder 2">
            <a:extLst>
              <a:ext uri="{FF2B5EF4-FFF2-40B4-BE49-F238E27FC236}">
                <a16:creationId xmlns:a16="http://schemas.microsoft.com/office/drawing/2014/main" id="{A97349DE-183A-101E-43D5-887220234B57}"/>
              </a:ext>
            </a:extLst>
          </p:cNvPr>
          <p:cNvSpPr txBox="1"/>
          <p:nvPr/>
        </p:nvSpPr>
        <p:spPr>
          <a:xfrm>
            <a:off x="7438069" y="5451428"/>
            <a:ext cx="3348836" cy="835468"/>
          </a:xfrm>
          <a:prstGeom prst="rect">
            <a:avLst/>
          </a:prstGeom>
        </p:spPr>
        <p:txBody>
          <a:bodyPr vert="horz" lIns="0" tIns="0" rIns="0" bIns="0" rtlCol="0">
            <a:noAutofit/>
          </a:bodyPr>
          <a:lstStyle>
            <a:lvl1pPr marL="0" indent="0" algn="l" defTabSz="914400" rtl="0" eaLnBrk="1" latinLnBrk="0" hangingPunct="1">
              <a:lnSpc>
                <a:spcPct val="100000"/>
              </a:lnSpc>
              <a:spcBef>
                <a:spcPct val="0"/>
              </a:spcBef>
              <a:spcAft>
                <a:spcPct val="0"/>
              </a:spcAft>
              <a:buClrTx/>
              <a:buFont typeface="Arial" panose="020B0604020202020204" pitchFamily="34" charset="0"/>
              <a:buNone/>
              <a:defRPr sz="2400" kern="1200">
                <a:solidFill>
                  <a:schemeClr val="tx1"/>
                </a:solidFill>
                <a:latin typeface="+mj-lt"/>
                <a:ea typeface="+mn-ea"/>
                <a:cs typeface="+mn-cs"/>
              </a:defRPr>
            </a:lvl1pPr>
            <a:lvl2pPr marL="177800" indent="-174625" algn="l" defTabSz="914400" rtl="0" eaLnBrk="1" latinLnBrk="0" hangingPunct="1">
              <a:lnSpc>
                <a:spcPct val="125000"/>
              </a:lnSpc>
              <a:spcBef>
                <a:spcPct val="0"/>
              </a:spcBef>
              <a:spcAft>
                <a:spcPts val="1000"/>
              </a:spcAft>
              <a:buClrTx/>
              <a:buFont typeface="Arial" panose="020B0604020202020204" pitchFamily="34" charset="0"/>
              <a:buChar char="•"/>
              <a:defRPr sz="2000" kern="1200">
                <a:solidFill>
                  <a:schemeClr val="tx1"/>
                </a:solidFill>
                <a:latin typeface="+mn-lt"/>
                <a:ea typeface="+mn-ea"/>
                <a:cs typeface="+mn-cs"/>
              </a:defRPr>
            </a:lvl2pPr>
            <a:lvl3pPr marL="355600" indent="-177800" algn="l" defTabSz="914400" rtl="0" eaLnBrk="1" latinLnBrk="0" hangingPunct="1">
              <a:lnSpc>
                <a:spcPct val="125000"/>
              </a:lnSpc>
              <a:spcBef>
                <a:spcPct val="0"/>
              </a:spcBef>
              <a:spcAft>
                <a:spcPts val="1000"/>
              </a:spcAft>
              <a:buClrTx/>
              <a:buFont typeface="System Font Regular"/>
              <a:buChar char="–"/>
              <a:defRPr sz="2000" kern="1200">
                <a:solidFill>
                  <a:schemeClr val="tx1"/>
                </a:solidFill>
                <a:latin typeface="+mn-lt"/>
                <a:ea typeface="+mn-ea"/>
                <a:cs typeface="+mn-cs"/>
              </a:defRPr>
            </a:lvl3pPr>
            <a:lvl4pPr marL="533400" indent="-177800" algn="l" defTabSz="914400" rtl="0" eaLnBrk="1" latinLnBrk="0" hangingPunct="1">
              <a:lnSpc>
                <a:spcPct val="125000"/>
              </a:lnSpc>
              <a:spcBef>
                <a:spcPct val="0"/>
              </a:spcBef>
              <a:spcAft>
                <a:spcPts val="1000"/>
              </a:spcAft>
              <a:buFont typeface="Arial" panose="020B0604020202020204" pitchFamily="34" charset="0"/>
              <a:buChar char="•"/>
              <a:defRPr sz="2000" kern="1200">
                <a:solidFill>
                  <a:schemeClr val="tx1"/>
                </a:solidFill>
                <a:latin typeface="+mn-lt"/>
                <a:ea typeface="+mn-ea"/>
                <a:cs typeface="+mn-cs"/>
              </a:defRPr>
            </a:lvl4pPr>
            <a:lvl5pPr marL="711200" indent="-177800" algn="l" defTabSz="914400" rtl="0" eaLnBrk="1" latinLnBrk="0" hangingPunct="1">
              <a:lnSpc>
                <a:spcPct val="125000"/>
              </a:lnSpc>
              <a:spcBef>
                <a:spcPct val="0"/>
              </a:spcBef>
              <a:spcAft>
                <a:spcPts val="1000"/>
              </a:spcAft>
              <a:buFont typeface="System Font Regular"/>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829269">
              <a:lnSpc>
                <a:spcPct val="125000"/>
              </a:lnSpc>
              <a:spcAft>
                <a:spcPts val="1360"/>
              </a:spcAft>
            </a:pPr>
            <a:r>
              <a:rPr lang="en-GB" sz="1270">
                <a:solidFill>
                  <a:srgbClr val="000000"/>
                </a:solidFill>
                <a:latin typeface="Arial"/>
              </a:rPr>
              <a:t>Career impact programme attended by colleagues who identify as ethnically diverse </a:t>
            </a:r>
          </a:p>
          <a:p>
            <a:pPr defTabSz="829269">
              <a:lnSpc>
                <a:spcPct val="125000"/>
              </a:lnSpc>
              <a:spcAft>
                <a:spcPts val="907"/>
              </a:spcAft>
            </a:pPr>
            <a:r>
              <a:rPr lang="en-AU" sz="1270">
                <a:solidFill>
                  <a:srgbClr val="000000"/>
                </a:solidFill>
                <a:latin typeface="Arial"/>
              </a:rPr>
              <a:t>  </a:t>
            </a:r>
          </a:p>
        </p:txBody>
      </p:sp>
      <p:sp>
        <p:nvSpPr>
          <p:cNvPr id="13" name="Rectangle 12">
            <a:extLst>
              <a:ext uri="{FF2B5EF4-FFF2-40B4-BE49-F238E27FC236}">
                <a16:creationId xmlns:a16="http://schemas.microsoft.com/office/drawing/2014/main" id="{EDE8C743-EBBE-76C4-9FF4-6EA48B44EDCB}"/>
              </a:ext>
            </a:extLst>
          </p:cNvPr>
          <p:cNvSpPr/>
          <p:nvPr/>
        </p:nvSpPr>
        <p:spPr>
          <a:xfrm>
            <a:off x="2048679" y="4303030"/>
            <a:ext cx="2482696" cy="804085"/>
          </a:xfrm>
          <a:prstGeom prst="rect">
            <a:avLst/>
          </a:prstGeom>
          <a:solidFill>
            <a:schemeClr val="accent3"/>
          </a:solidFill>
          <a:ln w="254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72974"/>
            <a:r>
              <a:rPr lang="en-AU" sz="1632" b="1">
                <a:solidFill>
                  <a:srgbClr val="FFFFFF"/>
                </a:solidFill>
                <a:latin typeface="Georgia"/>
              </a:rPr>
              <a:t>Empower </a:t>
            </a:r>
          </a:p>
        </p:txBody>
      </p:sp>
      <p:sp>
        <p:nvSpPr>
          <p:cNvPr id="14" name="Rectangle 13">
            <a:extLst>
              <a:ext uri="{FF2B5EF4-FFF2-40B4-BE49-F238E27FC236}">
                <a16:creationId xmlns:a16="http://schemas.microsoft.com/office/drawing/2014/main" id="{1E76C6AF-9FA2-8710-EA92-2FE1EF740C79}"/>
              </a:ext>
            </a:extLst>
          </p:cNvPr>
          <p:cNvSpPr/>
          <p:nvPr/>
        </p:nvSpPr>
        <p:spPr>
          <a:xfrm>
            <a:off x="7723383" y="4303029"/>
            <a:ext cx="2482696" cy="804086"/>
          </a:xfrm>
          <a:prstGeom prst="rect">
            <a:avLst/>
          </a:prstGeom>
          <a:solidFill>
            <a:schemeClr val="accent4"/>
          </a:solidFill>
          <a:ln w="254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72974"/>
            <a:r>
              <a:rPr lang="en-AU" sz="1632" b="1">
                <a:solidFill>
                  <a:srgbClr val="333F48"/>
                </a:solidFill>
                <a:latin typeface="Georgia"/>
              </a:rPr>
              <a:t>Amplify</a:t>
            </a:r>
          </a:p>
        </p:txBody>
      </p:sp>
      <p:sp>
        <p:nvSpPr>
          <p:cNvPr id="35" name="Rectangle 34">
            <a:extLst>
              <a:ext uri="{FF2B5EF4-FFF2-40B4-BE49-F238E27FC236}">
                <a16:creationId xmlns:a16="http://schemas.microsoft.com/office/drawing/2014/main" id="{2CD4E0FE-1E4B-8329-3D22-CADAFC863621}"/>
              </a:ext>
            </a:extLst>
          </p:cNvPr>
          <p:cNvSpPr/>
          <p:nvPr/>
        </p:nvSpPr>
        <p:spPr>
          <a:xfrm>
            <a:off x="2949330" y="2230940"/>
            <a:ext cx="5279035" cy="1623091"/>
          </a:xfrm>
          <a:prstGeom prst="rect">
            <a:avLst/>
          </a:prstGeom>
          <a:solidFill>
            <a:schemeClr val="accent6">
              <a:lumMod val="20000"/>
              <a:lumOff val="80000"/>
            </a:schemeClr>
          </a:solidFill>
          <a:ln w="25400" cap="flat" algn="ctr">
            <a:solidFill>
              <a:schemeClr val="accent6">
                <a:lumMod val="20000"/>
                <a:lumOff val="8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11732" tIns="111732" rIns="111732" bIns="111732" rtlCol="0" anchor="t" anchorCtr="0"/>
          <a:lstStyle/>
          <a:p>
            <a:pPr algn="ctr" defTabSz="472974">
              <a:spcAft>
                <a:spcPts val="620"/>
              </a:spcAft>
            </a:pPr>
            <a:endParaRPr lang="en-GB" sz="1270">
              <a:solidFill>
                <a:srgbClr val="000000"/>
              </a:solidFill>
              <a:latin typeface="Arial"/>
              <a:ea typeface="Verdana"/>
              <a:cs typeface="Verdana" pitchFamily="34" charset="0"/>
            </a:endParaRPr>
          </a:p>
        </p:txBody>
      </p:sp>
      <p:sp>
        <p:nvSpPr>
          <p:cNvPr id="37" name="TextBox 36">
            <a:extLst>
              <a:ext uri="{FF2B5EF4-FFF2-40B4-BE49-F238E27FC236}">
                <a16:creationId xmlns:a16="http://schemas.microsoft.com/office/drawing/2014/main" id="{9F1E76BE-1276-C2DB-1394-3792D2AF4194}"/>
              </a:ext>
            </a:extLst>
          </p:cNvPr>
          <p:cNvSpPr txBox="1"/>
          <p:nvPr/>
        </p:nvSpPr>
        <p:spPr>
          <a:xfrm>
            <a:off x="3349256" y="2488217"/>
            <a:ext cx="5279034" cy="1173976"/>
          </a:xfrm>
          <a:prstGeom prst="rect">
            <a:avLst/>
          </a:prstGeom>
          <a:noFill/>
        </p:spPr>
        <p:txBody>
          <a:bodyPr wrap="square">
            <a:spAutoFit/>
          </a:bodyPr>
          <a:lstStyle/>
          <a:p>
            <a:pPr defTabSz="472974">
              <a:spcAft>
                <a:spcPts val="620"/>
              </a:spcAft>
            </a:pPr>
            <a:r>
              <a:rPr lang="en-GB" sz="4836" b="1" dirty="0">
                <a:solidFill>
                  <a:srgbClr val="FF5F49"/>
                </a:solidFill>
                <a:latin typeface="Georgia"/>
              </a:rPr>
              <a:t>120</a:t>
            </a:r>
            <a:r>
              <a:rPr lang="en-GB" sz="2902" b="1" dirty="0">
                <a:solidFill>
                  <a:srgbClr val="FF5F49"/>
                </a:solidFill>
                <a:latin typeface="Georgia"/>
              </a:rPr>
              <a:t> </a:t>
            </a:r>
            <a:r>
              <a:rPr lang="en-GB" sz="1632" b="1" dirty="0">
                <a:solidFill>
                  <a:srgbClr val="FF5F49"/>
                </a:solidFill>
                <a:latin typeface="Georgia"/>
              </a:rPr>
              <a:t>participants</a:t>
            </a:r>
          </a:p>
          <a:p>
            <a:pPr defTabSz="472974">
              <a:spcAft>
                <a:spcPts val="620"/>
              </a:spcAft>
            </a:pPr>
            <a:r>
              <a:rPr lang="en-GB" sz="1632" b="1" dirty="0">
                <a:solidFill>
                  <a:srgbClr val="FF5F49"/>
                </a:solidFill>
                <a:latin typeface="Georgia"/>
              </a:rPr>
              <a:t>Ethnically diverse talent and their leaders </a:t>
            </a:r>
            <a:r>
              <a:rPr lang="en-GB" sz="1693" b="1" dirty="0">
                <a:solidFill>
                  <a:srgbClr val="FF5F49"/>
                </a:solidFill>
                <a:latin typeface="Georgia"/>
              </a:rPr>
              <a:t> </a:t>
            </a:r>
            <a:endParaRPr lang="en-AU" sz="1693" dirty="0">
              <a:solidFill>
                <a:srgbClr val="FF5F49"/>
              </a:solidFill>
              <a:highlight>
                <a:srgbClr val="FFFF00"/>
              </a:highlight>
              <a:latin typeface="Arial"/>
              <a:ea typeface="Verdana" pitchFamily="34" charset="0"/>
              <a:cs typeface="Verdana" pitchFamily="34" charset="0"/>
            </a:endParaRPr>
          </a:p>
        </p:txBody>
      </p:sp>
    </p:spTree>
    <p:extLst>
      <p:ext uri="{BB962C8B-B14F-4D97-AF65-F5344CB8AC3E}">
        <p14:creationId xmlns:p14="http://schemas.microsoft.com/office/powerpoint/2010/main" val="7762171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2.xml><?xml version="1.0" encoding="utf-8"?>
<p:tagLst xmlns:a="http://schemas.openxmlformats.org/drawingml/2006/main" xmlns:r="http://schemas.openxmlformats.org/officeDocument/2006/relationships" xmlns:p="http://schemas.openxmlformats.org/presentationml/2006/main">
  <p:tag name="ADV_TOP" val="493.4643"/>
  <p:tag name="ADV_LEFT" val="148.4791"/>
  <p:tag name="ADV_HEIGHT" val="14.54063"/>
  <p:tag name="ADV_WIDTH" val="364.0209"/>
  <p:tag name="ADV_COPYRIGHT" val="TRUE"/>
</p:tagLst>
</file>

<file path=ppt/tags/tag3.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4.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5.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6.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7.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8.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9.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10.xml><?xml version="1.0" encoding="utf-8"?>
<p:tagLst xmlns:a="http://schemas.openxmlformats.org/drawingml/2006/main" xmlns:r="http://schemas.openxmlformats.org/officeDocument/2006/relationships" xmlns:p="http://schemas.openxmlformats.org/presentationml/2006/main">
  <p:tag name="ADV_COPYRIGHT" val="TRUE"/>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33BB3612-56A4-4D9A-98CC-CB9CD799A346}" vid="{57E22575-5FDF-4271-82C3-736C939F7B48}"/>
    </a:ext>
  </a:extLst>
</a:theme>
</file>

<file path=ppt/theme/theme2.xml><?xml version="1.0" encoding="utf-8"?>
<a:theme xmlns:a="http://schemas.openxmlformats.org/drawingml/2006/main" name="KPMG Widescreen [16:9] Feb 2022">
  <a:themeElements>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spcAft>
            <a:spcPts val="600"/>
          </a:spcAft>
          <a:defRPr sz="1500" b="1" dirty="0" smtClean="0">
            <a:solidFill>
              <a:schemeClr val="tx2"/>
            </a:solidFill>
          </a:defRPr>
        </a:defPPr>
      </a:lstStyle>
    </a:txDef>
  </a:objectDefaults>
  <a:extraClrSchemeLst/>
  <a:custClrLst>
    <a:custClr name="KPMG Blue">
      <a:srgbClr val="00338D"/>
    </a:custClr>
    <a:custClr name="Pacific Blue">
      <a:srgbClr val="00B8F5"/>
    </a:custClr>
    <a:custClr name="Cobalt Blue">
      <a:srgbClr val="1E49E2"/>
    </a:custClr>
    <a:custClr name="Blue">
      <a:srgbClr val="76D2FF"/>
    </a:custClr>
    <a:custClr name="Purple">
      <a:srgbClr val="7213EA"/>
    </a:custClr>
    <a:custClr name="Light Purple">
      <a:srgbClr val="B497FF"/>
    </a:custClr>
    <a:custClr name="Dark Green">
      <a:srgbClr val="098E7E"/>
    </a:custClr>
    <a:custClr name="Green">
      <a:srgbClr val="00C0AE"/>
    </a:custClr>
    <a:custClr name="Dark Pink">
      <a:srgbClr val="AB0D82"/>
    </a:custClr>
    <a:custClr name="Pink">
      <a:srgbClr val="FD349C"/>
    </a:custClr>
    <a:custClr name="Light Pink">
      <a:srgbClr val="FFA3DA"/>
    </a:custClr>
    <a:custClr name="Grey 2">
      <a:srgbClr val="666666"/>
    </a:custClr>
    <a:custClr name="Dark Purple">
      <a:srgbClr val="510DBC"/>
    </a:custClr>
  </a:custClrLst>
  <a:extLst>
    <a:ext uri="{05A4C25C-085E-4340-85A3-A5531E510DB2}">
      <thm15:themeFamily xmlns:thm15="http://schemas.microsoft.com/office/thememl/2012/main" name="KPMG Widescreen Standard Template.potx" id="{F7CEC17D-C45A-41C1-8F9E-99DE78511923}" vid="{DF8809E0-8B51-42AF-A911-DAC796E0DEBC}"/>
    </a:ext>
  </a:extLst>
</a:theme>
</file>

<file path=ppt/theme/theme3.xml><?xml version="1.0" encoding="utf-8"?>
<a:theme xmlns:a="http://schemas.openxmlformats.org/drawingml/2006/main" name="Ashurst Presentation">
  <a:themeElements>
    <a:clrScheme name="SU Ashurst">
      <a:dk1>
        <a:srgbClr val="000000"/>
      </a:dk1>
      <a:lt1>
        <a:srgbClr val="FFFFFF"/>
      </a:lt1>
      <a:dk2>
        <a:srgbClr val="333F48"/>
      </a:dk2>
      <a:lt2>
        <a:srgbClr val="E7E6E6"/>
      </a:lt2>
      <a:accent1>
        <a:srgbClr val="FF5F49"/>
      </a:accent1>
      <a:accent2>
        <a:srgbClr val="68BDD9"/>
      </a:accent2>
      <a:accent3>
        <a:srgbClr val="1A4960"/>
      </a:accent3>
      <a:accent4>
        <a:srgbClr val="6BC7BB"/>
      </a:accent4>
      <a:accent5>
        <a:srgbClr val="304B4B"/>
      </a:accent5>
      <a:accent6>
        <a:srgbClr val="D6BB9D"/>
      </a:accent6>
      <a:hlink>
        <a:srgbClr val="CC3300"/>
      </a:hlink>
      <a:folHlink>
        <a:srgbClr val="954F72"/>
      </a:folHlink>
    </a:clrScheme>
    <a:fontScheme name="Custom 1">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gn="l">
          <a:lnSpc>
            <a:spcPct val="125000"/>
          </a:lnSpc>
          <a:spcAft>
            <a:spcPts val="1000"/>
          </a:spcAft>
          <a:defRPr sz="2000" b="0" i="0" dirty="0" err="1" smtClean="0">
            <a:solidFill>
              <a:schemeClr val="tx1">
                <a:lumMod val="75000"/>
                <a:lumOff val="25000"/>
              </a:schemeClr>
            </a:solidFill>
            <a:effectLst/>
          </a:defRPr>
        </a:defPPr>
      </a:lstStyle>
    </a:txDef>
  </a:objectDefaults>
  <a:extraClrSchemeLst/>
</a:theme>
</file>

<file path=ppt/theme/theme4.xml><?xml version="1.0" encoding="utf-8"?>
<a:theme xmlns:a="http://schemas.openxmlformats.org/drawingml/2006/main" name="1_Ashurst Presentation">
  <a:themeElements>
    <a:clrScheme name="SU Ashurst">
      <a:dk1>
        <a:srgbClr val="000000"/>
      </a:dk1>
      <a:lt1>
        <a:srgbClr val="FFFFFF"/>
      </a:lt1>
      <a:dk2>
        <a:srgbClr val="333F48"/>
      </a:dk2>
      <a:lt2>
        <a:srgbClr val="E7E6E6"/>
      </a:lt2>
      <a:accent1>
        <a:srgbClr val="FF5F49"/>
      </a:accent1>
      <a:accent2>
        <a:srgbClr val="68BDD9"/>
      </a:accent2>
      <a:accent3>
        <a:srgbClr val="1A4960"/>
      </a:accent3>
      <a:accent4>
        <a:srgbClr val="6BC7BB"/>
      </a:accent4>
      <a:accent5>
        <a:srgbClr val="304B4B"/>
      </a:accent5>
      <a:accent6>
        <a:srgbClr val="D6BB9D"/>
      </a:accent6>
      <a:hlink>
        <a:srgbClr val="CC3300"/>
      </a:hlink>
      <a:folHlink>
        <a:srgbClr val="954F72"/>
      </a:folHlink>
    </a:clrScheme>
    <a:fontScheme name="Custom 1">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gn="l">
          <a:lnSpc>
            <a:spcPct val="125000"/>
          </a:lnSpc>
          <a:spcAft>
            <a:spcPts val="1000"/>
          </a:spcAft>
          <a:defRPr sz="2000" b="0" i="0" dirty="0" err="1" smtClean="0">
            <a:solidFill>
              <a:schemeClr val="tx1">
                <a:lumMod val="75000"/>
                <a:lumOff val="25000"/>
              </a:schemeClr>
            </a:solidFill>
            <a:effectLst/>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231</Words>
  <Application>Microsoft Office PowerPoint</Application>
  <PresentationFormat>Widescreen</PresentationFormat>
  <Paragraphs>36</Paragraphs>
  <Slides>7</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7</vt:i4>
      </vt:variant>
    </vt:vector>
  </HeadingPairs>
  <TitlesOfParts>
    <vt:vector size="20" baseType="lpstr">
      <vt:lpstr>DengXian</vt:lpstr>
      <vt:lpstr>ＭＳ Ｐゴシック</vt:lpstr>
      <vt:lpstr>Aptos</vt:lpstr>
      <vt:lpstr>Arial</vt:lpstr>
      <vt:lpstr>Courier New</vt:lpstr>
      <vt:lpstr>Georgia</vt:lpstr>
      <vt:lpstr>KPMG Bold</vt:lpstr>
      <vt:lpstr>System Font Regular</vt:lpstr>
      <vt:lpstr>Times New Roman</vt:lpstr>
      <vt:lpstr>Default Design</vt:lpstr>
      <vt:lpstr>KPMG Widescreen [16:9] Feb 2022</vt:lpstr>
      <vt:lpstr>Ashurst Presentation</vt:lpstr>
      <vt:lpstr>1_Ashurst Presentation</vt:lpstr>
      <vt:lpstr>Improving retention and progression in law firms </vt:lpstr>
      <vt:lpstr>PowerPoint Presentation</vt:lpstr>
      <vt:lpstr>Mind the Gap: Exploring Progression Rates</vt:lpstr>
      <vt:lpstr>Average progression gaps by characteristics and year of analysis (client facing)</vt:lpstr>
      <vt:lpstr>Progression and Retention of Diverse Talent</vt:lpstr>
      <vt:lpstr>Gender Inclusive Parental Leave</vt:lpstr>
      <vt:lpstr>Development and progression of ethnically diverse talent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retention and progression in law firms</dc:title>
  <dc:creator>Solicitors Regulation Authority (SRA)</dc:creator>
  <cp:lastModifiedBy>Matthew Maidment</cp:lastModifiedBy>
  <cp:revision>6</cp:revision>
  <dcterms:created xsi:type="dcterms:W3CDTF">2024-09-11T12:02:33Z</dcterms:created>
  <dcterms:modified xsi:type="dcterms:W3CDTF">2024-09-18T11:01:34Z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1c2973-884d-45f9-a762-fe43cfb2c09b_Enabled">
    <vt:lpwstr>true</vt:lpwstr>
  </property>
  <property fmtid="{D5CDD505-2E9C-101B-9397-08002B2CF9AE}" pid="3" name="MSIP_Label_511c2973-884d-45f9-a762-fe43cfb2c09b_SetDate">
    <vt:lpwstr>2024-09-18T10:53:29Z</vt:lpwstr>
  </property>
  <property fmtid="{D5CDD505-2E9C-101B-9397-08002B2CF9AE}" pid="4" name="MSIP_Label_511c2973-884d-45f9-a762-fe43cfb2c09b_Method">
    <vt:lpwstr>Privileged</vt:lpwstr>
  </property>
  <property fmtid="{D5CDD505-2E9C-101B-9397-08002B2CF9AE}" pid="5" name="MSIP_Label_511c2973-884d-45f9-a762-fe43cfb2c09b_Name">
    <vt:lpwstr>Unclassified</vt:lpwstr>
  </property>
  <property fmtid="{D5CDD505-2E9C-101B-9397-08002B2CF9AE}" pid="6" name="MSIP_Label_511c2973-884d-45f9-a762-fe43cfb2c09b_SiteId">
    <vt:lpwstr>adecc3d0-610d-4060-a865-615f7f48c411</vt:lpwstr>
  </property>
  <property fmtid="{D5CDD505-2E9C-101B-9397-08002B2CF9AE}" pid="7" name="MSIP_Label_511c2973-884d-45f9-a762-fe43cfb2c09b_ActionId">
    <vt:lpwstr>fcb0b948-cbbf-42d9-801f-2c5f25af26f0</vt:lpwstr>
  </property>
  <property fmtid="{D5CDD505-2E9C-101B-9397-08002B2CF9AE}" pid="8" name="MSIP_Label_511c2973-884d-45f9-a762-fe43cfb2c09b_ContentBits">
    <vt:lpwstr>0</vt:lpwstr>
  </property>
</Properties>
</file>